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8" r:id="rId3"/>
    <p:sldId id="290" r:id="rId4"/>
    <p:sldId id="300" r:id="rId5"/>
    <p:sldId id="287" r:id="rId6"/>
    <p:sldId id="289" r:id="rId7"/>
    <p:sldId id="265" r:id="rId8"/>
    <p:sldId id="291" r:id="rId9"/>
    <p:sldId id="298" r:id="rId10"/>
    <p:sldId id="297" r:id="rId11"/>
    <p:sldId id="295" r:id="rId12"/>
    <p:sldId id="296" r:id="rId13"/>
    <p:sldId id="267" r:id="rId14"/>
    <p:sldId id="280" r:id="rId15"/>
    <p:sldId id="264" r:id="rId16"/>
    <p:sldId id="299" r:id="rId17"/>
    <p:sldId id="278" r:id="rId18"/>
    <p:sldId id="260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FF9300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51" autoAdjust="0"/>
    <p:restoredTop sz="94643"/>
  </p:normalViewPr>
  <p:slideViewPr>
    <p:cSldViewPr snapToGrid="0">
      <p:cViewPr varScale="1">
        <p:scale>
          <a:sx n="90" d="100"/>
          <a:sy n="90" d="100"/>
        </p:scale>
        <p:origin x="10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DCAD7-BB9F-0F48-B674-C37A5C5F2938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88C044-F4F0-7B4F-B59C-AD3B2F61055D}">
      <dgm:prSet phldrT="[Text]" custT="1"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endParaRPr lang="hr-HR" sz="2000" kern="1200" noProof="0" dirty="0">
            <a:solidFill>
              <a:schemeClr val="tx1">
                <a:tint val="7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24D079E-92D8-E548-A91F-B8A99430C252}" type="parTrans" cxnId="{666BA964-67C9-3D49-946A-18D0E312603C}">
      <dgm:prSet/>
      <dgm:spPr/>
      <dgm:t>
        <a:bodyPr/>
        <a:lstStyle/>
        <a:p>
          <a:endParaRPr lang="hr-HR" noProof="0" dirty="0"/>
        </a:p>
      </dgm:t>
    </dgm:pt>
    <dgm:pt modelId="{EACD7DA6-9022-1E43-9A8E-6A4F775FC2E9}" type="sibTrans" cxnId="{666BA964-67C9-3D49-946A-18D0E312603C}">
      <dgm:prSet/>
      <dgm:spPr/>
      <dgm:t>
        <a:bodyPr/>
        <a:lstStyle/>
        <a:p>
          <a:endParaRPr lang="hr-HR" noProof="0" dirty="0"/>
        </a:p>
      </dgm:t>
    </dgm:pt>
    <dgm:pt modelId="{A061C8C1-06BA-9C44-B311-E9DAFB75D274}">
      <dgm:prSet phldrT="[Text]" custT="1"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r>
            <a:rPr lang="hr-HR" sz="1800" kern="1200" noProof="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Agencija za odgoj i obrazovanje</a:t>
          </a:r>
        </a:p>
      </dgm:t>
    </dgm:pt>
    <dgm:pt modelId="{64C8E641-DD7C-624E-90D6-770E82147A3B}" type="parTrans" cxnId="{2D9F4A54-145D-9049-92BD-AA676EEEA14F}">
      <dgm:prSet/>
      <dgm:spPr>
        <a:ln>
          <a:solidFill>
            <a:srgbClr val="009FE3"/>
          </a:solidFill>
        </a:ln>
      </dgm:spPr>
      <dgm:t>
        <a:bodyPr/>
        <a:lstStyle/>
        <a:p>
          <a:endParaRPr lang="hr-HR" noProof="0" dirty="0"/>
        </a:p>
      </dgm:t>
    </dgm:pt>
    <dgm:pt modelId="{3FB58DDE-0C9E-604F-8C06-C47F986EF290}" type="sibTrans" cxnId="{2D9F4A54-145D-9049-92BD-AA676EEEA14F}">
      <dgm:prSet/>
      <dgm:spPr/>
      <dgm:t>
        <a:bodyPr/>
        <a:lstStyle/>
        <a:p>
          <a:endParaRPr lang="hr-HR" noProof="0" dirty="0"/>
        </a:p>
      </dgm:t>
    </dgm:pt>
    <dgm:pt modelId="{B0E1E244-4512-4643-9941-5C50C887F63F}">
      <dgm:prSet phldrT="[Text]" custT="1"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r>
            <a:rPr lang="hr-HR" sz="1800" kern="1200" noProof="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Agencija za strukovno obrazovanje i obrazovanje odraslih</a:t>
          </a:r>
          <a:endParaRPr lang="hr-HR" sz="18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4BE6A7-9DC7-8F4A-81F7-743575FBEF13}" type="parTrans" cxnId="{277D2153-FE8F-C94B-B09F-9D3E2E631BFD}">
      <dgm:prSet/>
      <dgm:spPr>
        <a:ln>
          <a:solidFill>
            <a:srgbClr val="009FE3"/>
          </a:solidFill>
        </a:ln>
      </dgm:spPr>
      <dgm:t>
        <a:bodyPr/>
        <a:lstStyle/>
        <a:p>
          <a:endParaRPr lang="hr-HR" noProof="0" dirty="0"/>
        </a:p>
      </dgm:t>
    </dgm:pt>
    <dgm:pt modelId="{08F91F82-D0EA-4040-A305-A1F0DBA7E574}" type="sibTrans" cxnId="{277D2153-FE8F-C94B-B09F-9D3E2E631BFD}">
      <dgm:prSet/>
      <dgm:spPr/>
      <dgm:t>
        <a:bodyPr/>
        <a:lstStyle/>
        <a:p>
          <a:endParaRPr lang="hr-HR" noProof="0" dirty="0"/>
        </a:p>
      </dgm:t>
    </dgm:pt>
    <dgm:pt modelId="{3AB2F192-5734-AD4D-BA7A-175FD5E0A400}">
      <dgm:prSet phldrT="[Text]" custT="1"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r>
            <a:rPr lang="hr-HR" sz="1800" noProof="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Fakultet organizacije i informatike Sveučilišta  Zagrebu</a:t>
          </a:r>
          <a:endParaRPr lang="hr-HR" sz="1800" noProof="0" dirty="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B5A5F6-B708-7A49-BA00-25B1EB1B8007}" type="parTrans" cxnId="{9729D822-F85A-F14C-89C8-1D43ACC8C7E3}">
      <dgm:prSet/>
      <dgm:spPr>
        <a:ln>
          <a:solidFill>
            <a:srgbClr val="009FE3"/>
          </a:solidFill>
        </a:ln>
      </dgm:spPr>
      <dgm:t>
        <a:bodyPr/>
        <a:lstStyle/>
        <a:p>
          <a:endParaRPr lang="hr-HR" noProof="0" dirty="0"/>
        </a:p>
      </dgm:t>
    </dgm:pt>
    <dgm:pt modelId="{0079D4B9-1213-D742-91FC-1339F453A42F}" type="sibTrans" cxnId="{9729D822-F85A-F14C-89C8-1D43ACC8C7E3}">
      <dgm:prSet/>
      <dgm:spPr/>
      <dgm:t>
        <a:bodyPr/>
        <a:lstStyle/>
        <a:p>
          <a:endParaRPr lang="hr-HR" noProof="0" dirty="0"/>
        </a:p>
      </dgm:t>
    </dgm:pt>
    <dgm:pt modelId="{9128495E-E4A8-2F43-AD7C-F9D86DDC0A85}" type="pres">
      <dgm:prSet presAssocID="{9ECDCAD7-BB9F-0F48-B674-C37A5C5F293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1CD6C1A-0C6F-2943-968F-9DF33A06D66E}" type="pres">
      <dgm:prSet presAssocID="{2888C044-F4F0-7B4F-B59C-AD3B2F61055D}" presName="root1" presStyleCnt="0"/>
      <dgm:spPr/>
    </dgm:pt>
    <dgm:pt modelId="{A113B27F-8FDF-074A-905A-54EE1BFDF87C}" type="pres">
      <dgm:prSet presAssocID="{2888C044-F4F0-7B4F-B59C-AD3B2F61055D}" presName="LevelOneTextNode" presStyleLbl="node0" presStyleIdx="0" presStyleCnt="1" custAng="5400000" custLinFactNeighborX="-95707" custLinFactNeighborY="582">
        <dgm:presLayoutVars>
          <dgm:chPref val="3"/>
        </dgm:presLayoutVars>
      </dgm:prSet>
      <dgm:spPr/>
    </dgm:pt>
    <dgm:pt modelId="{5702C99D-A774-AD41-89AA-AFE5D46BA350}" type="pres">
      <dgm:prSet presAssocID="{2888C044-F4F0-7B4F-B59C-AD3B2F61055D}" presName="level2hierChild" presStyleCnt="0"/>
      <dgm:spPr/>
    </dgm:pt>
    <dgm:pt modelId="{5CA41218-3B83-C444-A4DB-D62BEDFCE485}" type="pres">
      <dgm:prSet presAssocID="{64C8E641-DD7C-624E-90D6-770E82147A3B}" presName="conn2-1" presStyleLbl="parChTrans1D2" presStyleIdx="0" presStyleCnt="3"/>
      <dgm:spPr/>
    </dgm:pt>
    <dgm:pt modelId="{A3A7C0F5-A572-BE4D-9D74-C9DAE37505F9}" type="pres">
      <dgm:prSet presAssocID="{64C8E641-DD7C-624E-90D6-770E82147A3B}" presName="connTx" presStyleLbl="parChTrans1D2" presStyleIdx="0" presStyleCnt="3"/>
      <dgm:spPr/>
    </dgm:pt>
    <dgm:pt modelId="{461B25B3-9BE9-8344-9E01-D44DA9D0A8D3}" type="pres">
      <dgm:prSet presAssocID="{A061C8C1-06BA-9C44-B311-E9DAFB75D274}" presName="root2" presStyleCnt="0"/>
      <dgm:spPr/>
    </dgm:pt>
    <dgm:pt modelId="{3975891A-EFA8-B842-A72F-748A782B4F4D}" type="pres">
      <dgm:prSet presAssocID="{A061C8C1-06BA-9C44-B311-E9DAFB75D274}" presName="LevelTwoTextNode" presStyleLbl="node2" presStyleIdx="0" presStyleCnt="3" custLinFactNeighborX="50888">
        <dgm:presLayoutVars>
          <dgm:chPref val="3"/>
        </dgm:presLayoutVars>
      </dgm:prSet>
      <dgm:spPr/>
    </dgm:pt>
    <dgm:pt modelId="{044530D2-41E4-064C-AF7A-BCC045C893BE}" type="pres">
      <dgm:prSet presAssocID="{A061C8C1-06BA-9C44-B311-E9DAFB75D274}" presName="level3hierChild" presStyleCnt="0"/>
      <dgm:spPr/>
    </dgm:pt>
    <dgm:pt modelId="{797734E2-3A66-C445-977E-7AC65BC2FB52}" type="pres">
      <dgm:prSet presAssocID="{1C4BE6A7-9DC7-8F4A-81F7-743575FBEF13}" presName="conn2-1" presStyleLbl="parChTrans1D2" presStyleIdx="1" presStyleCnt="3"/>
      <dgm:spPr/>
    </dgm:pt>
    <dgm:pt modelId="{D55DAF3F-9603-E64F-9DD0-E726543D7719}" type="pres">
      <dgm:prSet presAssocID="{1C4BE6A7-9DC7-8F4A-81F7-743575FBEF13}" presName="connTx" presStyleLbl="parChTrans1D2" presStyleIdx="1" presStyleCnt="3"/>
      <dgm:spPr/>
    </dgm:pt>
    <dgm:pt modelId="{6FF38EA4-1D88-6A49-BC39-309F7E29F401}" type="pres">
      <dgm:prSet presAssocID="{B0E1E244-4512-4643-9941-5C50C887F63F}" presName="root2" presStyleCnt="0"/>
      <dgm:spPr/>
    </dgm:pt>
    <dgm:pt modelId="{46629CC0-FD01-4E42-B1FC-3A2917292AF5}" type="pres">
      <dgm:prSet presAssocID="{B0E1E244-4512-4643-9941-5C50C887F63F}" presName="LevelTwoTextNode" presStyleLbl="node2" presStyleIdx="1" presStyleCnt="3" custLinFactNeighborX="50888">
        <dgm:presLayoutVars>
          <dgm:chPref val="3"/>
        </dgm:presLayoutVars>
      </dgm:prSet>
      <dgm:spPr/>
    </dgm:pt>
    <dgm:pt modelId="{E6F0CAB8-7C4C-CF4C-B3A9-AF57FBFD18E7}" type="pres">
      <dgm:prSet presAssocID="{B0E1E244-4512-4643-9941-5C50C887F63F}" presName="level3hierChild" presStyleCnt="0"/>
      <dgm:spPr/>
    </dgm:pt>
    <dgm:pt modelId="{57BEACFF-9148-C247-BAD3-AD5036B0D821}" type="pres">
      <dgm:prSet presAssocID="{F4B5A5F6-B708-7A49-BA00-25B1EB1B8007}" presName="conn2-1" presStyleLbl="parChTrans1D2" presStyleIdx="2" presStyleCnt="3"/>
      <dgm:spPr/>
    </dgm:pt>
    <dgm:pt modelId="{7E67F89B-59A1-D744-A1F3-23EA9058F4EB}" type="pres">
      <dgm:prSet presAssocID="{F4B5A5F6-B708-7A49-BA00-25B1EB1B8007}" presName="connTx" presStyleLbl="parChTrans1D2" presStyleIdx="2" presStyleCnt="3"/>
      <dgm:spPr/>
    </dgm:pt>
    <dgm:pt modelId="{6A2FAAE8-AA2C-FF4C-BAAD-5B1A5B688CEB}" type="pres">
      <dgm:prSet presAssocID="{3AB2F192-5734-AD4D-BA7A-175FD5E0A400}" presName="root2" presStyleCnt="0"/>
      <dgm:spPr/>
    </dgm:pt>
    <dgm:pt modelId="{094E607E-7154-CF4E-8DD9-5484385CB968}" type="pres">
      <dgm:prSet presAssocID="{3AB2F192-5734-AD4D-BA7A-175FD5E0A400}" presName="LevelTwoTextNode" presStyleLbl="node2" presStyleIdx="2" presStyleCnt="3" custLinFactNeighborX="50888">
        <dgm:presLayoutVars>
          <dgm:chPref val="3"/>
        </dgm:presLayoutVars>
      </dgm:prSet>
      <dgm:spPr/>
    </dgm:pt>
    <dgm:pt modelId="{C9F4B3B5-F982-6D48-B80C-73734AD0EBE0}" type="pres">
      <dgm:prSet presAssocID="{3AB2F192-5734-AD4D-BA7A-175FD5E0A400}" presName="level3hierChild" presStyleCnt="0"/>
      <dgm:spPr/>
    </dgm:pt>
  </dgm:ptLst>
  <dgm:cxnLst>
    <dgm:cxn modelId="{125F0902-A9A2-D349-BEE3-58C4F673AD07}" type="presOf" srcId="{A061C8C1-06BA-9C44-B311-E9DAFB75D274}" destId="{3975891A-EFA8-B842-A72F-748A782B4F4D}" srcOrd="0" destOrd="0" presId="urn:microsoft.com/office/officeart/2008/layout/HorizontalMultiLevelHierarchy"/>
    <dgm:cxn modelId="{9729D822-F85A-F14C-89C8-1D43ACC8C7E3}" srcId="{2888C044-F4F0-7B4F-B59C-AD3B2F61055D}" destId="{3AB2F192-5734-AD4D-BA7A-175FD5E0A400}" srcOrd="2" destOrd="0" parTransId="{F4B5A5F6-B708-7A49-BA00-25B1EB1B8007}" sibTransId="{0079D4B9-1213-D742-91FC-1339F453A42F}"/>
    <dgm:cxn modelId="{51C60445-15F8-5041-9806-6B422906A942}" type="presOf" srcId="{1C4BE6A7-9DC7-8F4A-81F7-743575FBEF13}" destId="{797734E2-3A66-C445-977E-7AC65BC2FB52}" srcOrd="0" destOrd="0" presId="urn:microsoft.com/office/officeart/2008/layout/HorizontalMultiLevelHierarchy"/>
    <dgm:cxn modelId="{0DFC7751-E61B-1E48-BB85-F7923D6AF23C}" type="presOf" srcId="{64C8E641-DD7C-624E-90D6-770E82147A3B}" destId="{5CA41218-3B83-C444-A4DB-D62BEDFCE485}" srcOrd="0" destOrd="0" presId="urn:microsoft.com/office/officeart/2008/layout/HorizontalMultiLevelHierarchy"/>
    <dgm:cxn modelId="{277D2153-FE8F-C94B-B09F-9D3E2E631BFD}" srcId="{2888C044-F4F0-7B4F-B59C-AD3B2F61055D}" destId="{B0E1E244-4512-4643-9941-5C50C887F63F}" srcOrd="1" destOrd="0" parTransId="{1C4BE6A7-9DC7-8F4A-81F7-743575FBEF13}" sibTransId="{08F91F82-D0EA-4040-A305-A1F0DBA7E574}"/>
    <dgm:cxn modelId="{2D9F4A54-145D-9049-92BD-AA676EEEA14F}" srcId="{2888C044-F4F0-7B4F-B59C-AD3B2F61055D}" destId="{A061C8C1-06BA-9C44-B311-E9DAFB75D274}" srcOrd="0" destOrd="0" parTransId="{64C8E641-DD7C-624E-90D6-770E82147A3B}" sibTransId="{3FB58DDE-0C9E-604F-8C06-C47F986EF290}"/>
    <dgm:cxn modelId="{7E517D55-73EC-064A-954C-EBCE01FA1AEB}" type="presOf" srcId="{F4B5A5F6-B708-7A49-BA00-25B1EB1B8007}" destId="{7E67F89B-59A1-D744-A1F3-23EA9058F4EB}" srcOrd="1" destOrd="0" presId="urn:microsoft.com/office/officeart/2008/layout/HorizontalMultiLevelHierarchy"/>
    <dgm:cxn modelId="{666BA964-67C9-3D49-946A-18D0E312603C}" srcId="{9ECDCAD7-BB9F-0F48-B674-C37A5C5F2938}" destId="{2888C044-F4F0-7B4F-B59C-AD3B2F61055D}" srcOrd="0" destOrd="0" parTransId="{624D079E-92D8-E548-A91F-B8A99430C252}" sibTransId="{EACD7DA6-9022-1E43-9A8E-6A4F775FC2E9}"/>
    <dgm:cxn modelId="{2D1C728F-745B-3A45-96F7-5D34C4048954}" type="presOf" srcId="{B0E1E244-4512-4643-9941-5C50C887F63F}" destId="{46629CC0-FD01-4E42-B1FC-3A2917292AF5}" srcOrd="0" destOrd="0" presId="urn:microsoft.com/office/officeart/2008/layout/HorizontalMultiLevelHierarchy"/>
    <dgm:cxn modelId="{BE9845B3-28A6-204E-A067-31161F0B6311}" type="presOf" srcId="{2888C044-F4F0-7B4F-B59C-AD3B2F61055D}" destId="{A113B27F-8FDF-074A-905A-54EE1BFDF87C}" srcOrd="0" destOrd="0" presId="urn:microsoft.com/office/officeart/2008/layout/HorizontalMultiLevelHierarchy"/>
    <dgm:cxn modelId="{30A54DC2-A3B7-C140-89AF-8F289CFC6B61}" type="presOf" srcId="{1C4BE6A7-9DC7-8F4A-81F7-743575FBEF13}" destId="{D55DAF3F-9603-E64F-9DD0-E726543D7719}" srcOrd="1" destOrd="0" presId="urn:microsoft.com/office/officeart/2008/layout/HorizontalMultiLevelHierarchy"/>
    <dgm:cxn modelId="{A8C8BEC5-D4CE-854A-B8D5-EB37A9525CF3}" type="presOf" srcId="{64C8E641-DD7C-624E-90D6-770E82147A3B}" destId="{A3A7C0F5-A572-BE4D-9D74-C9DAE37505F9}" srcOrd="1" destOrd="0" presId="urn:microsoft.com/office/officeart/2008/layout/HorizontalMultiLevelHierarchy"/>
    <dgm:cxn modelId="{ABA789CD-8880-C04B-A3FD-CAB7181785EF}" type="presOf" srcId="{F4B5A5F6-B708-7A49-BA00-25B1EB1B8007}" destId="{57BEACFF-9148-C247-BAD3-AD5036B0D821}" srcOrd="0" destOrd="0" presId="urn:microsoft.com/office/officeart/2008/layout/HorizontalMultiLevelHierarchy"/>
    <dgm:cxn modelId="{679070DC-CE09-DB47-9571-7591FDF32931}" type="presOf" srcId="{9ECDCAD7-BB9F-0F48-B674-C37A5C5F2938}" destId="{9128495E-E4A8-2F43-AD7C-F9D86DDC0A85}" srcOrd="0" destOrd="0" presId="urn:microsoft.com/office/officeart/2008/layout/HorizontalMultiLevelHierarchy"/>
    <dgm:cxn modelId="{EB1372FF-B7F3-1748-88F4-951841D274B0}" type="presOf" srcId="{3AB2F192-5734-AD4D-BA7A-175FD5E0A400}" destId="{094E607E-7154-CF4E-8DD9-5484385CB968}" srcOrd="0" destOrd="0" presId="urn:microsoft.com/office/officeart/2008/layout/HorizontalMultiLevelHierarchy"/>
    <dgm:cxn modelId="{09510272-B7DC-0445-9507-4DBEFE8E98ED}" type="presParOf" srcId="{9128495E-E4A8-2F43-AD7C-F9D86DDC0A85}" destId="{C1CD6C1A-0C6F-2943-968F-9DF33A06D66E}" srcOrd="0" destOrd="0" presId="urn:microsoft.com/office/officeart/2008/layout/HorizontalMultiLevelHierarchy"/>
    <dgm:cxn modelId="{DF5170A7-6F1E-CE4E-9D57-534E78FE0D79}" type="presParOf" srcId="{C1CD6C1A-0C6F-2943-968F-9DF33A06D66E}" destId="{A113B27F-8FDF-074A-905A-54EE1BFDF87C}" srcOrd="0" destOrd="0" presId="urn:microsoft.com/office/officeart/2008/layout/HorizontalMultiLevelHierarchy"/>
    <dgm:cxn modelId="{30BD8630-751C-614A-B36A-B9BC2483B7C8}" type="presParOf" srcId="{C1CD6C1A-0C6F-2943-968F-9DF33A06D66E}" destId="{5702C99D-A774-AD41-89AA-AFE5D46BA350}" srcOrd="1" destOrd="0" presId="urn:microsoft.com/office/officeart/2008/layout/HorizontalMultiLevelHierarchy"/>
    <dgm:cxn modelId="{B9447804-F8E8-6B47-876D-23A406D788DA}" type="presParOf" srcId="{5702C99D-A774-AD41-89AA-AFE5D46BA350}" destId="{5CA41218-3B83-C444-A4DB-D62BEDFCE485}" srcOrd="0" destOrd="0" presId="urn:microsoft.com/office/officeart/2008/layout/HorizontalMultiLevelHierarchy"/>
    <dgm:cxn modelId="{5177C35C-1BEA-1D42-BC1E-A4C6430357E0}" type="presParOf" srcId="{5CA41218-3B83-C444-A4DB-D62BEDFCE485}" destId="{A3A7C0F5-A572-BE4D-9D74-C9DAE37505F9}" srcOrd="0" destOrd="0" presId="urn:microsoft.com/office/officeart/2008/layout/HorizontalMultiLevelHierarchy"/>
    <dgm:cxn modelId="{B09106C7-62D0-9946-A05C-EB7B2CECA549}" type="presParOf" srcId="{5702C99D-A774-AD41-89AA-AFE5D46BA350}" destId="{461B25B3-9BE9-8344-9E01-D44DA9D0A8D3}" srcOrd="1" destOrd="0" presId="urn:microsoft.com/office/officeart/2008/layout/HorizontalMultiLevelHierarchy"/>
    <dgm:cxn modelId="{3E786846-F59E-4541-9CB6-D8A9782282BF}" type="presParOf" srcId="{461B25B3-9BE9-8344-9E01-D44DA9D0A8D3}" destId="{3975891A-EFA8-B842-A72F-748A782B4F4D}" srcOrd="0" destOrd="0" presId="urn:microsoft.com/office/officeart/2008/layout/HorizontalMultiLevelHierarchy"/>
    <dgm:cxn modelId="{65436E84-FD76-FD47-83D8-E8AEE65B76B8}" type="presParOf" srcId="{461B25B3-9BE9-8344-9E01-D44DA9D0A8D3}" destId="{044530D2-41E4-064C-AF7A-BCC045C893BE}" srcOrd="1" destOrd="0" presId="urn:microsoft.com/office/officeart/2008/layout/HorizontalMultiLevelHierarchy"/>
    <dgm:cxn modelId="{0BEC0BE4-29B9-1446-A026-7960271D052D}" type="presParOf" srcId="{5702C99D-A774-AD41-89AA-AFE5D46BA350}" destId="{797734E2-3A66-C445-977E-7AC65BC2FB52}" srcOrd="2" destOrd="0" presId="urn:microsoft.com/office/officeart/2008/layout/HorizontalMultiLevelHierarchy"/>
    <dgm:cxn modelId="{12F173B5-5D08-E04F-B3B3-452CE07650A0}" type="presParOf" srcId="{797734E2-3A66-C445-977E-7AC65BC2FB52}" destId="{D55DAF3F-9603-E64F-9DD0-E726543D7719}" srcOrd="0" destOrd="0" presId="urn:microsoft.com/office/officeart/2008/layout/HorizontalMultiLevelHierarchy"/>
    <dgm:cxn modelId="{89F2B8E9-4D3E-8F44-9F15-C39680C36EFD}" type="presParOf" srcId="{5702C99D-A774-AD41-89AA-AFE5D46BA350}" destId="{6FF38EA4-1D88-6A49-BC39-309F7E29F401}" srcOrd="3" destOrd="0" presId="urn:microsoft.com/office/officeart/2008/layout/HorizontalMultiLevelHierarchy"/>
    <dgm:cxn modelId="{942B8AAB-7146-E14E-B517-3AA3347E4D57}" type="presParOf" srcId="{6FF38EA4-1D88-6A49-BC39-309F7E29F401}" destId="{46629CC0-FD01-4E42-B1FC-3A2917292AF5}" srcOrd="0" destOrd="0" presId="urn:microsoft.com/office/officeart/2008/layout/HorizontalMultiLevelHierarchy"/>
    <dgm:cxn modelId="{9EFF8EC7-684B-DE49-BAFD-6A73398F771E}" type="presParOf" srcId="{6FF38EA4-1D88-6A49-BC39-309F7E29F401}" destId="{E6F0CAB8-7C4C-CF4C-B3A9-AF57FBFD18E7}" srcOrd="1" destOrd="0" presId="urn:microsoft.com/office/officeart/2008/layout/HorizontalMultiLevelHierarchy"/>
    <dgm:cxn modelId="{22DDD7BF-03B3-224E-B14D-1170964DA594}" type="presParOf" srcId="{5702C99D-A774-AD41-89AA-AFE5D46BA350}" destId="{57BEACFF-9148-C247-BAD3-AD5036B0D821}" srcOrd="4" destOrd="0" presId="urn:microsoft.com/office/officeart/2008/layout/HorizontalMultiLevelHierarchy"/>
    <dgm:cxn modelId="{74B4FC0B-8140-0D4A-9797-C83EBEB00036}" type="presParOf" srcId="{57BEACFF-9148-C247-BAD3-AD5036B0D821}" destId="{7E67F89B-59A1-D744-A1F3-23EA9058F4EB}" srcOrd="0" destOrd="0" presId="urn:microsoft.com/office/officeart/2008/layout/HorizontalMultiLevelHierarchy"/>
    <dgm:cxn modelId="{AA961CD9-8B0A-D949-912B-56FD3D8AA664}" type="presParOf" srcId="{5702C99D-A774-AD41-89AA-AFE5D46BA350}" destId="{6A2FAAE8-AA2C-FF4C-BAAD-5B1A5B688CEB}" srcOrd="5" destOrd="0" presId="urn:microsoft.com/office/officeart/2008/layout/HorizontalMultiLevelHierarchy"/>
    <dgm:cxn modelId="{AFF6B6A8-0CCB-F64A-88EE-D45D2CB8FC16}" type="presParOf" srcId="{6A2FAAE8-AA2C-FF4C-BAAD-5B1A5B688CEB}" destId="{094E607E-7154-CF4E-8DD9-5484385CB968}" srcOrd="0" destOrd="0" presId="urn:microsoft.com/office/officeart/2008/layout/HorizontalMultiLevelHierarchy"/>
    <dgm:cxn modelId="{F03A4D2D-401B-9942-BD19-7C0911D7650B}" type="presParOf" srcId="{6A2FAAE8-AA2C-FF4C-BAAD-5B1A5B688CEB}" destId="{C9F4B3B5-F982-6D48-B80C-73734AD0EBE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E81372-35D4-604A-837A-BA9520534BE7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AD55AC-7403-9440-A295-03580A0FBF67}">
      <dgm:prSet phldrT="[Text]" custT="1"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r>
            <a:rPr lang="hr-HR" sz="2000" b="1" noProof="0" dirty="0">
              <a:solidFill>
                <a:srgbClr val="FF93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14 % </a:t>
          </a:r>
        </a:p>
        <a:p>
          <a:r>
            <a:rPr lang="hr-HR" sz="1800" noProof="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osnovnih i srednjih škola na razini e-osposobljenosti digitalne zrelosti</a:t>
          </a:r>
          <a:endParaRPr lang="en-US" sz="3200" dirty="0"/>
        </a:p>
      </dgm:t>
    </dgm:pt>
    <dgm:pt modelId="{8E09E971-AF14-F545-86F3-4AF52B599E64}" type="parTrans" cxnId="{E2815044-D9CF-3C46-8CD2-716B9012AC6D}">
      <dgm:prSet/>
      <dgm:spPr/>
      <dgm:t>
        <a:bodyPr/>
        <a:lstStyle/>
        <a:p>
          <a:endParaRPr lang="en-US"/>
        </a:p>
      </dgm:t>
    </dgm:pt>
    <dgm:pt modelId="{AF135ED1-B3CA-3840-8148-0A15E4D3EE73}" type="sibTrans" cxnId="{E2815044-D9CF-3C46-8CD2-716B9012AC6D}">
      <dgm:prSet/>
      <dgm:spPr/>
      <dgm:t>
        <a:bodyPr/>
        <a:lstStyle/>
        <a:p>
          <a:endParaRPr lang="en-US"/>
        </a:p>
      </dgm:t>
    </dgm:pt>
    <dgm:pt modelId="{7B4C5EF6-04FC-D941-A37D-877C1D643792}">
      <dgm:prSet phldrT="[Text]" custT="1"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b="1" noProof="0" dirty="0">
              <a:solidFill>
                <a:srgbClr val="FF93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10 %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800" noProof="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škola na razini s podignutom razinom digitalne zrelosti</a:t>
          </a:r>
          <a:endParaRPr lang="en-US" sz="1800" dirty="0"/>
        </a:p>
      </dgm:t>
    </dgm:pt>
    <dgm:pt modelId="{A744B8C1-CB0C-2940-A045-3BAEE57C8A44}" type="parTrans" cxnId="{CC830D0D-24F5-6B4F-A846-3CAB65DD4870}">
      <dgm:prSet/>
      <dgm:spPr/>
      <dgm:t>
        <a:bodyPr/>
        <a:lstStyle/>
        <a:p>
          <a:endParaRPr lang="en-US"/>
        </a:p>
      </dgm:t>
    </dgm:pt>
    <dgm:pt modelId="{8F02D27B-7B8E-A745-B438-D5C41148EF90}" type="sibTrans" cxnId="{CC830D0D-24F5-6B4F-A846-3CAB65DD4870}">
      <dgm:prSet/>
      <dgm:spPr/>
      <dgm:t>
        <a:bodyPr/>
        <a:lstStyle/>
        <a:p>
          <a:endParaRPr lang="en-US"/>
        </a:p>
      </dgm:t>
    </dgm:pt>
    <dgm:pt modelId="{8A311E46-2D1D-5441-BD38-BE8159386189}">
      <dgm:prSet phldrT="[Text]" custT="1"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r>
            <a:rPr lang="hr-HR" sz="2000" b="1" noProof="0" dirty="0">
              <a:solidFill>
                <a:srgbClr val="FF93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Min. 140 </a:t>
          </a:r>
        </a:p>
        <a:p>
          <a:r>
            <a:rPr lang="hr-HR" sz="1800" noProof="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opremljenih škola</a:t>
          </a:r>
          <a:endParaRPr lang="en-US" sz="1800" dirty="0"/>
        </a:p>
      </dgm:t>
    </dgm:pt>
    <dgm:pt modelId="{1FE18436-5116-1B47-A672-414E5EB78B9D}" type="parTrans" cxnId="{3F75E179-4B4F-B445-AD12-7E39B160DF86}">
      <dgm:prSet/>
      <dgm:spPr/>
      <dgm:t>
        <a:bodyPr/>
        <a:lstStyle/>
        <a:p>
          <a:endParaRPr lang="en-US"/>
        </a:p>
      </dgm:t>
    </dgm:pt>
    <dgm:pt modelId="{42BB8389-2605-6C45-8BA1-9801BD4D75AB}" type="sibTrans" cxnId="{3F75E179-4B4F-B445-AD12-7E39B160DF86}">
      <dgm:prSet/>
      <dgm:spPr/>
      <dgm:t>
        <a:bodyPr/>
        <a:lstStyle/>
        <a:p>
          <a:endParaRPr lang="en-US"/>
        </a:p>
      </dgm:t>
    </dgm:pt>
    <dgm:pt modelId="{A7D4435B-E668-F942-850F-0531A0574FB7}">
      <dgm:prSet phldrT="[Text]" custT="1"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r>
            <a:rPr lang="hr-HR" sz="2000" b="1" noProof="0" dirty="0">
              <a:solidFill>
                <a:srgbClr val="FF93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Min. 920 </a:t>
          </a:r>
        </a:p>
        <a:p>
          <a:r>
            <a:rPr lang="hr-HR" sz="1800" noProof="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nastavnika koristi IKT opremu u poučavanju</a:t>
          </a:r>
          <a:endParaRPr lang="en-US" sz="1800" dirty="0"/>
        </a:p>
      </dgm:t>
    </dgm:pt>
    <dgm:pt modelId="{16C46C68-0001-2B41-BCA8-81C3FCA013C0}" type="parTrans" cxnId="{6F4DA879-307D-3E4C-9705-D7018CF61DF0}">
      <dgm:prSet/>
      <dgm:spPr/>
      <dgm:t>
        <a:bodyPr/>
        <a:lstStyle/>
        <a:p>
          <a:endParaRPr lang="en-US"/>
        </a:p>
      </dgm:t>
    </dgm:pt>
    <dgm:pt modelId="{1ADAF576-3DDE-FB4C-93FB-2F3127B5E3B8}" type="sibTrans" cxnId="{6F4DA879-307D-3E4C-9705-D7018CF61DF0}">
      <dgm:prSet/>
      <dgm:spPr/>
      <dgm:t>
        <a:bodyPr/>
        <a:lstStyle/>
        <a:p>
          <a:endParaRPr lang="en-US"/>
        </a:p>
      </dgm:t>
    </dgm:pt>
    <dgm:pt modelId="{464252C0-D3B0-6040-A4DB-44AE0EEB23FE}">
      <dgm:prSet phldrT="[Text]" custT="1"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b="1" noProof="0" dirty="0">
              <a:solidFill>
                <a:srgbClr val="FF93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Min. 6000 </a:t>
          </a:r>
        </a:p>
        <a:p>
          <a:pPr marL="0" marR="0" lvl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r-HR" sz="1800" noProof="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učenika koristi IKT opremu za učenje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7BDA48-5E0F-4044-9B43-9CCFDB0137E0}" type="parTrans" cxnId="{A49E4C2D-60D9-384B-90DE-BC8B420352FE}">
      <dgm:prSet/>
      <dgm:spPr/>
      <dgm:t>
        <a:bodyPr/>
        <a:lstStyle/>
        <a:p>
          <a:endParaRPr lang="en-US"/>
        </a:p>
      </dgm:t>
    </dgm:pt>
    <dgm:pt modelId="{832F4677-5377-FE4F-8771-4B3568A70C70}" type="sibTrans" cxnId="{A49E4C2D-60D9-384B-90DE-BC8B420352FE}">
      <dgm:prSet/>
      <dgm:spPr/>
      <dgm:t>
        <a:bodyPr/>
        <a:lstStyle/>
        <a:p>
          <a:endParaRPr lang="en-US"/>
        </a:p>
      </dgm:t>
    </dgm:pt>
    <dgm:pt modelId="{5F5304FA-E9FC-2E4D-B10B-4F85A2E91909}">
      <dgm:prSet custT="1"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b="1" noProof="0" dirty="0">
              <a:solidFill>
                <a:srgbClr val="FF93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2500 </a:t>
          </a:r>
        </a:p>
        <a:p>
          <a:pPr marL="0" marR="0" lvl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r-HR" sz="1800" noProof="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odgojno-obrazovnih djelatnika koji su sudjelovali u stručnom usavršavanju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683E64-3D30-FB40-ADBB-F875AEB5D5C3}" type="parTrans" cxnId="{37DBECCC-4A11-C04B-9981-B1B84F423666}">
      <dgm:prSet/>
      <dgm:spPr/>
      <dgm:t>
        <a:bodyPr/>
        <a:lstStyle/>
        <a:p>
          <a:endParaRPr lang="en-US"/>
        </a:p>
      </dgm:t>
    </dgm:pt>
    <dgm:pt modelId="{302B34F5-6181-8646-A968-1237BBF25B72}" type="sibTrans" cxnId="{37DBECCC-4A11-C04B-9981-B1B84F423666}">
      <dgm:prSet/>
      <dgm:spPr/>
      <dgm:t>
        <a:bodyPr/>
        <a:lstStyle/>
        <a:p>
          <a:endParaRPr lang="en-US"/>
        </a:p>
      </dgm:t>
    </dgm:pt>
    <dgm:pt modelId="{1FD6D4CF-B12A-3140-AFFA-3E7D0515ECB8}" type="pres">
      <dgm:prSet presAssocID="{E1E81372-35D4-604A-837A-BA9520534BE7}" presName="diagram" presStyleCnt="0">
        <dgm:presLayoutVars>
          <dgm:dir/>
          <dgm:resizeHandles val="exact"/>
        </dgm:presLayoutVars>
      </dgm:prSet>
      <dgm:spPr/>
    </dgm:pt>
    <dgm:pt modelId="{F1A54F53-1330-0942-85E1-DE4CB1E33748}" type="pres">
      <dgm:prSet presAssocID="{BEAD55AC-7403-9440-A295-03580A0FBF67}" presName="node" presStyleLbl="node1" presStyleIdx="0" presStyleCnt="6">
        <dgm:presLayoutVars>
          <dgm:bulletEnabled val="1"/>
        </dgm:presLayoutVars>
      </dgm:prSet>
      <dgm:spPr/>
    </dgm:pt>
    <dgm:pt modelId="{78F3AB05-873B-D440-A532-642E50EECDDE}" type="pres">
      <dgm:prSet presAssocID="{AF135ED1-B3CA-3840-8148-0A15E4D3EE73}" presName="sibTrans" presStyleCnt="0"/>
      <dgm:spPr/>
    </dgm:pt>
    <dgm:pt modelId="{3DBA2BD9-8D8E-E143-9F3A-04EC5C53E6D3}" type="pres">
      <dgm:prSet presAssocID="{7B4C5EF6-04FC-D941-A37D-877C1D643792}" presName="node" presStyleLbl="node1" presStyleIdx="1" presStyleCnt="6">
        <dgm:presLayoutVars>
          <dgm:bulletEnabled val="1"/>
        </dgm:presLayoutVars>
      </dgm:prSet>
      <dgm:spPr/>
    </dgm:pt>
    <dgm:pt modelId="{97A24EC9-0B53-CD4A-9958-3D84A986D0D3}" type="pres">
      <dgm:prSet presAssocID="{8F02D27B-7B8E-A745-B438-D5C41148EF90}" presName="sibTrans" presStyleCnt="0"/>
      <dgm:spPr/>
    </dgm:pt>
    <dgm:pt modelId="{A96A23EB-1A8C-4A43-9823-F667DFD4C358}" type="pres">
      <dgm:prSet presAssocID="{8A311E46-2D1D-5441-BD38-BE8159386189}" presName="node" presStyleLbl="node1" presStyleIdx="2" presStyleCnt="6">
        <dgm:presLayoutVars>
          <dgm:bulletEnabled val="1"/>
        </dgm:presLayoutVars>
      </dgm:prSet>
      <dgm:spPr/>
    </dgm:pt>
    <dgm:pt modelId="{2016D5D3-97E7-7642-8718-3D513C4F0D93}" type="pres">
      <dgm:prSet presAssocID="{42BB8389-2605-6C45-8BA1-9801BD4D75AB}" presName="sibTrans" presStyleCnt="0"/>
      <dgm:spPr/>
    </dgm:pt>
    <dgm:pt modelId="{0BD09A24-B868-EC48-8AA2-EB4960A9BE54}" type="pres">
      <dgm:prSet presAssocID="{A7D4435B-E668-F942-850F-0531A0574FB7}" presName="node" presStyleLbl="node1" presStyleIdx="3" presStyleCnt="6">
        <dgm:presLayoutVars>
          <dgm:bulletEnabled val="1"/>
        </dgm:presLayoutVars>
      </dgm:prSet>
      <dgm:spPr/>
    </dgm:pt>
    <dgm:pt modelId="{C4B94129-3CFA-534B-9DF0-FD97E275530D}" type="pres">
      <dgm:prSet presAssocID="{1ADAF576-3DDE-FB4C-93FB-2F3127B5E3B8}" presName="sibTrans" presStyleCnt="0"/>
      <dgm:spPr/>
    </dgm:pt>
    <dgm:pt modelId="{86185521-16ED-0C48-B710-B5D97E989959}" type="pres">
      <dgm:prSet presAssocID="{464252C0-D3B0-6040-A4DB-44AE0EEB23FE}" presName="node" presStyleLbl="node1" presStyleIdx="4" presStyleCnt="6">
        <dgm:presLayoutVars>
          <dgm:bulletEnabled val="1"/>
        </dgm:presLayoutVars>
      </dgm:prSet>
      <dgm:spPr/>
    </dgm:pt>
    <dgm:pt modelId="{604686AE-4D1E-7B4C-9138-AF2528273681}" type="pres">
      <dgm:prSet presAssocID="{832F4677-5377-FE4F-8771-4B3568A70C70}" presName="sibTrans" presStyleCnt="0"/>
      <dgm:spPr/>
    </dgm:pt>
    <dgm:pt modelId="{FADB1919-BC5C-A443-96DE-0319833927B0}" type="pres">
      <dgm:prSet presAssocID="{5F5304FA-E9FC-2E4D-B10B-4F85A2E91909}" presName="node" presStyleLbl="node1" presStyleIdx="5" presStyleCnt="6">
        <dgm:presLayoutVars>
          <dgm:bulletEnabled val="1"/>
        </dgm:presLayoutVars>
      </dgm:prSet>
      <dgm:spPr/>
    </dgm:pt>
  </dgm:ptLst>
  <dgm:cxnLst>
    <dgm:cxn modelId="{CC830D0D-24F5-6B4F-A846-3CAB65DD4870}" srcId="{E1E81372-35D4-604A-837A-BA9520534BE7}" destId="{7B4C5EF6-04FC-D941-A37D-877C1D643792}" srcOrd="1" destOrd="0" parTransId="{A744B8C1-CB0C-2940-A045-3BAEE57C8A44}" sibTransId="{8F02D27B-7B8E-A745-B438-D5C41148EF90}"/>
    <dgm:cxn modelId="{A49E4C2D-60D9-384B-90DE-BC8B420352FE}" srcId="{E1E81372-35D4-604A-837A-BA9520534BE7}" destId="{464252C0-D3B0-6040-A4DB-44AE0EEB23FE}" srcOrd="4" destOrd="0" parTransId="{8F7BDA48-5E0F-4044-9B43-9CCFDB0137E0}" sibTransId="{832F4677-5377-FE4F-8771-4B3568A70C70}"/>
    <dgm:cxn modelId="{E2815044-D9CF-3C46-8CD2-716B9012AC6D}" srcId="{E1E81372-35D4-604A-837A-BA9520534BE7}" destId="{BEAD55AC-7403-9440-A295-03580A0FBF67}" srcOrd="0" destOrd="0" parTransId="{8E09E971-AF14-F545-86F3-4AF52B599E64}" sibTransId="{AF135ED1-B3CA-3840-8148-0A15E4D3EE73}"/>
    <dgm:cxn modelId="{F955E952-E80A-2E4E-8FF9-41DDC19DA86D}" type="presOf" srcId="{464252C0-D3B0-6040-A4DB-44AE0EEB23FE}" destId="{86185521-16ED-0C48-B710-B5D97E989959}" srcOrd="0" destOrd="0" presId="urn:microsoft.com/office/officeart/2005/8/layout/default"/>
    <dgm:cxn modelId="{8D549C72-BBC1-344B-BB7D-6BCAAF953DDD}" type="presOf" srcId="{BEAD55AC-7403-9440-A295-03580A0FBF67}" destId="{F1A54F53-1330-0942-85E1-DE4CB1E33748}" srcOrd="0" destOrd="0" presId="urn:microsoft.com/office/officeart/2005/8/layout/default"/>
    <dgm:cxn modelId="{6F4DA879-307D-3E4C-9705-D7018CF61DF0}" srcId="{E1E81372-35D4-604A-837A-BA9520534BE7}" destId="{A7D4435B-E668-F942-850F-0531A0574FB7}" srcOrd="3" destOrd="0" parTransId="{16C46C68-0001-2B41-BCA8-81C3FCA013C0}" sibTransId="{1ADAF576-3DDE-FB4C-93FB-2F3127B5E3B8}"/>
    <dgm:cxn modelId="{3F75E179-4B4F-B445-AD12-7E39B160DF86}" srcId="{E1E81372-35D4-604A-837A-BA9520534BE7}" destId="{8A311E46-2D1D-5441-BD38-BE8159386189}" srcOrd="2" destOrd="0" parTransId="{1FE18436-5116-1B47-A672-414E5EB78B9D}" sibTransId="{42BB8389-2605-6C45-8BA1-9801BD4D75AB}"/>
    <dgm:cxn modelId="{703C9F7F-D007-E545-9342-025854CE7762}" type="presOf" srcId="{7B4C5EF6-04FC-D941-A37D-877C1D643792}" destId="{3DBA2BD9-8D8E-E143-9F3A-04EC5C53E6D3}" srcOrd="0" destOrd="0" presId="urn:microsoft.com/office/officeart/2005/8/layout/default"/>
    <dgm:cxn modelId="{138C6FAA-2A40-1B4D-ACFA-61F5B0868FD4}" type="presOf" srcId="{5F5304FA-E9FC-2E4D-B10B-4F85A2E91909}" destId="{FADB1919-BC5C-A443-96DE-0319833927B0}" srcOrd="0" destOrd="0" presId="urn:microsoft.com/office/officeart/2005/8/layout/default"/>
    <dgm:cxn modelId="{E15625CB-3725-B044-AD34-927CA8C84D78}" type="presOf" srcId="{A7D4435B-E668-F942-850F-0531A0574FB7}" destId="{0BD09A24-B868-EC48-8AA2-EB4960A9BE54}" srcOrd="0" destOrd="0" presId="urn:microsoft.com/office/officeart/2005/8/layout/default"/>
    <dgm:cxn modelId="{37DBECCC-4A11-C04B-9981-B1B84F423666}" srcId="{E1E81372-35D4-604A-837A-BA9520534BE7}" destId="{5F5304FA-E9FC-2E4D-B10B-4F85A2E91909}" srcOrd="5" destOrd="0" parTransId="{98683E64-3D30-FB40-ADBB-F875AEB5D5C3}" sibTransId="{302B34F5-6181-8646-A968-1237BBF25B72}"/>
    <dgm:cxn modelId="{7F7035D5-63CD-1B4A-A3CC-0CDD328B9F6B}" type="presOf" srcId="{8A311E46-2D1D-5441-BD38-BE8159386189}" destId="{A96A23EB-1A8C-4A43-9823-F667DFD4C358}" srcOrd="0" destOrd="0" presId="urn:microsoft.com/office/officeart/2005/8/layout/default"/>
    <dgm:cxn modelId="{9893F6FF-0413-0E48-B90D-CDF4FFC53D74}" type="presOf" srcId="{E1E81372-35D4-604A-837A-BA9520534BE7}" destId="{1FD6D4CF-B12A-3140-AFFA-3E7D0515ECB8}" srcOrd="0" destOrd="0" presId="urn:microsoft.com/office/officeart/2005/8/layout/default"/>
    <dgm:cxn modelId="{D0FA9876-0FDA-F043-9EB1-51D76EC6CD9E}" type="presParOf" srcId="{1FD6D4CF-B12A-3140-AFFA-3E7D0515ECB8}" destId="{F1A54F53-1330-0942-85E1-DE4CB1E33748}" srcOrd="0" destOrd="0" presId="urn:microsoft.com/office/officeart/2005/8/layout/default"/>
    <dgm:cxn modelId="{1CFB7497-093F-6649-98E7-5BFDBA0621C6}" type="presParOf" srcId="{1FD6D4CF-B12A-3140-AFFA-3E7D0515ECB8}" destId="{78F3AB05-873B-D440-A532-642E50EECDDE}" srcOrd="1" destOrd="0" presId="urn:microsoft.com/office/officeart/2005/8/layout/default"/>
    <dgm:cxn modelId="{CF404439-98E0-C04F-BF75-E6FF45C9815D}" type="presParOf" srcId="{1FD6D4CF-B12A-3140-AFFA-3E7D0515ECB8}" destId="{3DBA2BD9-8D8E-E143-9F3A-04EC5C53E6D3}" srcOrd="2" destOrd="0" presId="urn:microsoft.com/office/officeart/2005/8/layout/default"/>
    <dgm:cxn modelId="{AC60DF01-E95F-1F43-B733-A6516B88D153}" type="presParOf" srcId="{1FD6D4CF-B12A-3140-AFFA-3E7D0515ECB8}" destId="{97A24EC9-0B53-CD4A-9958-3D84A986D0D3}" srcOrd="3" destOrd="0" presId="urn:microsoft.com/office/officeart/2005/8/layout/default"/>
    <dgm:cxn modelId="{6758521D-4683-5B4C-AA72-4ADCB9110303}" type="presParOf" srcId="{1FD6D4CF-B12A-3140-AFFA-3E7D0515ECB8}" destId="{A96A23EB-1A8C-4A43-9823-F667DFD4C358}" srcOrd="4" destOrd="0" presId="urn:microsoft.com/office/officeart/2005/8/layout/default"/>
    <dgm:cxn modelId="{8EAC482E-4D81-0041-99A2-0B143E7871B5}" type="presParOf" srcId="{1FD6D4CF-B12A-3140-AFFA-3E7D0515ECB8}" destId="{2016D5D3-97E7-7642-8718-3D513C4F0D93}" srcOrd="5" destOrd="0" presId="urn:microsoft.com/office/officeart/2005/8/layout/default"/>
    <dgm:cxn modelId="{BE78B2E4-9C4A-9146-AD27-FD8D84CDD6AD}" type="presParOf" srcId="{1FD6D4CF-B12A-3140-AFFA-3E7D0515ECB8}" destId="{0BD09A24-B868-EC48-8AA2-EB4960A9BE54}" srcOrd="6" destOrd="0" presId="urn:microsoft.com/office/officeart/2005/8/layout/default"/>
    <dgm:cxn modelId="{4AD76F84-0E55-444D-870B-345E31638F4E}" type="presParOf" srcId="{1FD6D4CF-B12A-3140-AFFA-3E7D0515ECB8}" destId="{C4B94129-3CFA-534B-9DF0-FD97E275530D}" srcOrd="7" destOrd="0" presId="urn:microsoft.com/office/officeart/2005/8/layout/default"/>
    <dgm:cxn modelId="{F0E3C939-AA77-C94F-8C41-D25B7F60A774}" type="presParOf" srcId="{1FD6D4CF-B12A-3140-AFFA-3E7D0515ECB8}" destId="{86185521-16ED-0C48-B710-B5D97E989959}" srcOrd="8" destOrd="0" presId="urn:microsoft.com/office/officeart/2005/8/layout/default"/>
    <dgm:cxn modelId="{6E7F1E30-659C-C64B-B80C-AE351B27A798}" type="presParOf" srcId="{1FD6D4CF-B12A-3140-AFFA-3E7D0515ECB8}" destId="{604686AE-4D1E-7B4C-9138-AF2528273681}" srcOrd="9" destOrd="0" presId="urn:microsoft.com/office/officeart/2005/8/layout/default"/>
    <dgm:cxn modelId="{F340BA3C-974A-A24B-81F5-3BB319184053}" type="presParOf" srcId="{1FD6D4CF-B12A-3140-AFFA-3E7D0515ECB8}" destId="{FADB1919-BC5C-A443-96DE-0319833927B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C949A-FB3E-9C4E-9920-16863491E23F}" type="doc">
      <dgm:prSet loTypeId="urn:microsoft.com/office/officeart/2005/8/layout/vList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DA4D66-558D-E447-9CE1-CBFD8409DBB3}">
      <dgm:prSet phldrT="[Text]" phldr="1"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endParaRPr lang="en-US"/>
        </a:p>
      </dgm:t>
    </dgm:pt>
    <dgm:pt modelId="{C0DF456E-FC03-CD4D-8391-78AE83A3985E}" type="parTrans" cxnId="{73CEEB5D-A7B4-C645-A1E2-FD9BCFC024DD}">
      <dgm:prSet/>
      <dgm:spPr/>
      <dgm:t>
        <a:bodyPr/>
        <a:lstStyle/>
        <a:p>
          <a:endParaRPr lang="en-US"/>
        </a:p>
      </dgm:t>
    </dgm:pt>
    <dgm:pt modelId="{E218B852-A861-5741-BD93-1A684A71641B}" type="sibTrans" cxnId="{73CEEB5D-A7B4-C645-A1E2-FD9BCFC024DD}">
      <dgm:prSet/>
      <dgm:spPr/>
      <dgm:t>
        <a:bodyPr/>
        <a:lstStyle/>
        <a:p>
          <a:endParaRPr lang="en-US"/>
        </a:p>
      </dgm:t>
    </dgm:pt>
    <dgm:pt modelId="{F007151D-77A4-FC46-A6E5-065AAE625A9F}">
      <dgm:prSet phldrT="[Text]" phldr="1"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endParaRPr lang="en-US"/>
        </a:p>
      </dgm:t>
    </dgm:pt>
    <dgm:pt modelId="{ECC045A8-F6A0-3A41-A285-AC7691E3886A}" type="parTrans" cxnId="{14244F2A-160A-0A47-91CB-EDB89B41E3A2}">
      <dgm:prSet/>
      <dgm:spPr/>
      <dgm:t>
        <a:bodyPr/>
        <a:lstStyle/>
        <a:p>
          <a:endParaRPr lang="en-US"/>
        </a:p>
      </dgm:t>
    </dgm:pt>
    <dgm:pt modelId="{DBAE3DDA-0577-494C-89F6-B728CBCFB61E}" type="sibTrans" cxnId="{14244F2A-160A-0A47-91CB-EDB89B41E3A2}">
      <dgm:prSet/>
      <dgm:spPr/>
      <dgm:t>
        <a:bodyPr/>
        <a:lstStyle/>
        <a:p>
          <a:endParaRPr lang="en-US"/>
        </a:p>
      </dgm:t>
    </dgm:pt>
    <dgm:pt modelId="{86A255E6-F125-E144-BA18-0A1CA9F493F7}">
      <dgm:prSet phldrT="[Text]" phldr="1"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endParaRPr lang="en-US"/>
        </a:p>
      </dgm:t>
    </dgm:pt>
    <dgm:pt modelId="{1457CF1D-FC75-7B43-9A3B-D68C2616619C}" type="parTrans" cxnId="{9F9CF76B-EFD9-A64C-968C-CCED41DB13B3}">
      <dgm:prSet/>
      <dgm:spPr/>
      <dgm:t>
        <a:bodyPr/>
        <a:lstStyle/>
        <a:p>
          <a:endParaRPr lang="en-US"/>
        </a:p>
      </dgm:t>
    </dgm:pt>
    <dgm:pt modelId="{E1C125EE-1D56-9549-8837-74D3402582E4}" type="sibTrans" cxnId="{9F9CF76B-EFD9-A64C-968C-CCED41DB13B3}">
      <dgm:prSet/>
      <dgm:spPr/>
      <dgm:t>
        <a:bodyPr/>
        <a:lstStyle/>
        <a:p>
          <a:endParaRPr lang="en-US"/>
        </a:p>
      </dgm:t>
    </dgm:pt>
    <dgm:pt modelId="{401A9720-EE26-0948-8355-7EC2CD1896F3}">
      <dgm:prSet phldrT="[Text]" phldr="1"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endParaRPr lang="en-US"/>
        </a:p>
      </dgm:t>
    </dgm:pt>
    <dgm:pt modelId="{3B47F3D6-5ED5-5845-BE2D-DCEE0B88BDC5}" type="parTrans" cxnId="{CD07F741-E7B8-2948-A402-1F3546B80474}">
      <dgm:prSet/>
      <dgm:spPr/>
      <dgm:t>
        <a:bodyPr/>
        <a:lstStyle/>
        <a:p>
          <a:endParaRPr lang="en-US"/>
        </a:p>
      </dgm:t>
    </dgm:pt>
    <dgm:pt modelId="{45FDFBDC-9B8E-8E4D-B630-944605382648}" type="sibTrans" cxnId="{CD07F741-E7B8-2948-A402-1F3546B80474}">
      <dgm:prSet/>
      <dgm:spPr/>
      <dgm:t>
        <a:bodyPr/>
        <a:lstStyle/>
        <a:p>
          <a:endParaRPr lang="en-US"/>
        </a:p>
      </dgm:t>
    </dgm:pt>
    <dgm:pt modelId="{A6A2B9F6-3CFA-F04B-B7B5-795FE925B462}">
      <dgm:prSet phldrT="[Text]" phldr="1"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endParaRPr lang="en-US"/>
        </a:p>
      </dgm:t>
    </dgm:pt>
    <dgm:pt modelId="{788C2539-56D9-8A4B-A095-47F4AC0DC45E}" type="parTrans" cxnId="{256D0FFE-720B-C040-B022-E3735D40E58F}">
      <dgm:prSet/>
      <dgm:spPr/>
      <dgm:t>
        <a:bodyPr/>
        <a:lstStyle/>
        <a:p>
          <a:endParaRPr lang="en-US"/>
        </a:p>
      </dgm:t>
    </dgm:pt>
    <dgm:pt modelId="{7E659A8E-4F76-5C44-9C95-B0F9619E18B6}" type="sibTrans" cxnId="{256D0FFE-720B-C040-B022-E3735D40E58F}">
      <dgm:prSet/>
      <dgm:spPr/>
      <dgm:t>
        <a:bodyPr/>
        <a:lstStyle/>
        <a:p>
          <a:endParaRPr lang="en-US"/>
        </a:p>
      </dgm:t>
    </dgm:pt>
    <dgm:pt modelId="{2D140B0E-A76D-3342-B297-C6379C61250F}">
      <dgm:prSet phldrT="[Text]" phldr="1"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endParaRPr lang="en-US"/>
        </a:p>
      </dgm:t>
    </dgm:pt>
    <dgm:pt modelId="{A317F4D6-ADEB-1048-80C3-114964D9D8B7}" type="parTrans" cxnId="{7FAC4E0F-5770-4B4A-B367-EFD37BD0777B}">
      <dgm:prSet/>
      <dgm:spPr/>
      <dgm:t>
        <a:bodyPr/>
        <a:lstStyle/>
        <a:p>
          <a:endParaRPr lang="en-US"/>
        </a:p>
      </dgm:t>
    </dgm:pt>
    <dgm:pt modelId="{19A6C038-500E-0343-A868-E8B404F8347D}" type="sibTrans" cxnId="{7FAC4E0F-5770-4B4A-B367-EFD37BD0777B}">
      <dgm:prSet/>
      <dgm:spPr/>
      <dgm:t>
        <a:bodyPr/>
        <a:lstStyle/>
        <a:p>
          <a:endParaRPr lang="en-US"/>
        </a:p>
      </dgm:t>
    </dgm:pt>
    <dgm:pt modelId="{DE1003E7-D3F3-C142-8D6B-7A12929B6EB9}">
      <dgm:prSet phldrT="[Text]" phldr="1"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endParaRPr lang="en-US"/>
        </a:p>
      </dgm:t>
    </dgm:pt>
    <dgm:pt modelId="{9449A07B-B057-354C-9C92-0872011979C8}" type="parTrans" cxnId="{10DEF211-301E-0546-BD97-62E4750BFF85}">
      <dgm:prSet/>
      <dgm:spPr/>
      <dgm:t>
        <a:bodyPr/>
        <a:lstStyle/>
        <a:p>
          <a:endParaRPr lang="en-US"/>
        </a:p>
      </dgm:t>
    </dgm:pt>
    <dgm:pt modelId="{22C6E56C-F878-5D41-8E48-FA9630E0D9A1}" type="sibTrans" cxnId="{10DEF211-301E-0546-BD97-62E4750BFF85}">
      <dgm:prSet/>
      <dgm:spPr/>
      <dgm:t>
        <a:bodyPr/>
        <a:lstStyle/>
        <a:p>
          <a:endParaRPr lang="en-US"/>
        </a:p>
      </dgm:t>
    </dgm:pt>
    <dgm:pt modelId="{45E00AD4-A045-6C4E-BC32-6097F5AD6FAC}">
      <dgm:prSet phldrT="[Text]" phldr="1"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endParaRPr lang="en-US"/>
        </a:p>
      </dgm:t>
    </dgm:pt>
    <dgm:pt modelId="{DC1D9014-201C-3B42-801D-4F6515014C54}" type="parTrans" cxnId="{297648A9-CB28-7440-A422-6F34AE468F98}">
      <dgm:prSet/>
      <dgm:spPr/>
      <dgm:t>
        <a:bodyPr/>
        <a:lstStyle/>
        <a:p>
          <a:endParaRPr lang="en-US"/>
        </a:p>
      </dgm:t>
    </dgm:pt>
    <dgm:pt modelId="{091B03FF-E5D6-824D-9AB4-0B09223CF201}" type="sibTrans" cxnId="{297648A9-CB28-7440-A422-6F34AE468F98}">
      <dgm:prSet/>
      <dgm:spPr/>
      <dgm:t>
        <a:bodyPr/>
        <a:lstStyle/>
        <a:p>
          <a:endParaRPr lang="en-US"/>
        </a:p>
      </dgm:t>
    </dgm:pt>
    <dgm:pt modelId="{C21B9D56-56FA-9745-991D-73F4A4CA9418}">
      <dgm:prSet phldrT="[Text]" phldr="1"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endParaRPr lang="en-US"/>
        </a:p>
      </dgm:t>
    </dgm:pt>
    <dgm:pt modelId="{2ED2A8CB-8205-C44B-8432-69A8BAEF16A8}" type="parTrans" cxnId="{BFAD283F-0871-D245-83D1-9C58548525E5}">
      <dgm:prSet/>
      <dgm:spPr/>
      <dgm:t>
        <a:bodyPr/>
        <a:lstStyle/>
        <a:p>
          <a:endParaRPr lang="en-US"/>
        </a:p>
      </dgm:t>
    </dgm:pt>
    <dgm:pt modelId="{D04ADA15-C9C5-D044-A012-226D8A425943}" type="sibTrans" cxnId="{BFAD283F-0871-D245-83D1-9C58548525E5}">
      <dgm:prSet/>
      <dgm:spPr/>
      <dgm:t>
        <a:bodyPr/>
        <a:lstStyle/>
        <a:p>
          <a:endParaRPr lang="en-US"/>
        </a:p>
      </dgm:t>
    </dgm:pt>
    <dgm:pt modelId="{FE268BD0-BA2E-3E42-BF9F-72EAC157D885}">
      <dgm:prSet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endParaRPr lang="en-US"/>
        </a:p>
      </dgm:t>
    </dgm:pt>
    <dgm:pt modelId="{59C2F428-5CED-114E-B03B-297E2E39E00A}" type="parTrans" cxnId="{BBE5035E-97DD-994E-BC11-8BF023E661AE}">
      <dgm:prSet/>
      <dgm:spPr/>
      <dgm:t>
        <a:bodyPr/>
        <a:lstStyle/>
        <a:p>
          <a:endParaRPr lang="en-US"/>
        </a:p>
      </dgm:t>
    </dgm:pt>
    <dgm:pt modelId="{760A849E-AE8E-584F-B777-B875F26E09D8}" type="sibTrans" cxnId="{BBE5035E-97DD-994E-BC11-8BF023E661AE}">
      <dgm:prSet/>
      <dgm:spPr/>
      <dgm:t>
        <a:bodyPr/>
        <a:lstStyle/>
        <a:p>
          <a:endParaRPr lang="en-US"/>
        </a:p>
      </dgm:t>
    </dgm:pt>
    <dgm:pt modelId="{6BD93CA6-5B4E-664A-92B7-92A08A6C434A}">
      <dgm:prSet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endParaRPr lang="en-US"/>
        </a:p>
      </dgm:t>
    </dgm:pt>
    <dgm:pt modelId="{8E6208D0-07B7-9D4B-A9C5-EF2260179ED0}" type="parTrans" cxnId="{20B8F763-9EFA-3945-837B-2828277993A9}">
      <dgm:prSet/>
      <dgm:spPr/>
      <dgm:t>
        <a:bodyPr/>
        <a:lstStyle/>
        <a:p>
          <a:endParaRPr lang="en-US"/>
        </a:p>
      </dgm:t>
    </dgm:pt>
    <dgm:pt modelId="{D280EAE5-9618-E342-AC0B-8C6E0DB143D5}" type="sibTrans" cxnId="{20B8F763-9EFA-3945-837B-2828277993A9}">
      <dgm:prSet/>
      <dgm:spPr/>
      <dgm:t>
        <a:bodyPr/>
        <a:lstStyle/>
        <a:p>
          <a:endParaRPr lang="en-US"/>
        </a:p>
      </dgm:t>
    </dgm:pt>
    <dgm:pt modelId="{9A1EC6F6-D9D3-CD48-94E3-634E7AC1B18B}" type="pres">
      <dgm:prSet presAssocID="{1D6C949A-FB3E-9C4E-9920-16863491E23F}" presName="linear" presStyleCnt="0">
        <dgm:presLayoutVars>
          <dgm:dir/>
          <dgm:resizeHandles val="exact"/>
        </dgm:presLayoutVars>
      </dgm:prSet>
      <dgm:spPr/>
    </dgm:pt>
    <dgm:pt modelId="{C9AC7F12-7214-9645-9847-FCDB28B57883}" type="pres">
      <dgm:prSet presAssocID="{9CDA4D66-558D-E447-9CE1-CBFD8409DBB3}" presName="comp" presStyleCnt="0"/>
      <dgm:spPr/>
    </dgm:pt>
    <dgm:pt modelId="{ABAF7CEF-0EE1-AB48-B062-C3433E5DD27E}" type="pres">
      <dgm:prSet presAssocID="{9CDA4D66-558D-E447-9CE1-CBFD8409DBB3}" presName="box" presStyleLbl="node1" presStyleIdx="0" presStyleCnt="5"/>
      <dgm:spPr>
        <a:prstGeom prst="rect">
          <a:avLst/>
        </a:prstGeom>
      </dgm:spPr>
    </dgm:pt>
    <dgm:pt modelId="{40A33EE6-7E7C-E449-9277-EB92B3A09E09}" type="pres">
      <dgm:prSet presAssocID="{9CDA4D66-558D-E447-9CE1-CBFD8409DBB3}" presName="img" presStyleLbl="fgImgPlace1" presStyleIdx="0" presStyleCnt="5"/>
      <dgm:spPr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A423AC0-291E-D342-BC08-FFCDA3137128}" type="pres">
      <dgm:prSet presAssocID="{9CDA4D66-558D-E447-9CE1-CBFD8409DBB3}" presName="text" presStyleLbl="node1" presStyleIdx="0" presStyleCnt="5">
        <dgm:presLayoutVars>
          <dgm:bulletEnabled val="1"/>
        </dgm:presLayoutVars>
      </dgm:prSet>
      <dgm:spPr/>
    </dgm:pt>
    <dgm:pt modelId="{0539ABA0-C328-7542-88C2-68B0E57F2A87}" type="pres">
      <dgm:prSet presAssocID="{E218B852-A861-5741-BD93-1A684A71641B}" presName="spacer" presStyleCnt="0"/>
      <dgm:spPr/>
    </dgm:pt>
    <dgm:pt modelId="{7B2B5B27-AD70-9A40-B807-2A46D81B0C92}" type="pres">
      <dgm:prSet presAssocID="{FE268BD0-BA2E-3E42-BF9F-72EAC157D885}" presName="comp" presStyleCnt="0"/>
      <dgm:spPr/>
    </dgm:pt>
    <dgm:pt modelId="{ED095AE2-E9FE-7B4D-8B5F-E4885399725D}" type="pres">
      <dgm:prSet presAssocID="{FE268BD0-BA2E-3E42-BF9F-72EAC157D885}" presName="box" presStyleLbl="node1" presStyleIdx="1" presStyleCnt="5"/>
      <dgm:spPr>
        <a:prstGeom prst="rect">
          <a:avLst/>
        </a:prstGeom>
      </dgm:spPr>
    </dgm:pt>
    <dgm:pt modelId="{212071DF-C2B6-7440-9A19-E03114FADEE8}" type="pres">
      <dgm:prSet presAssocID="{FE268BD0-BA2E-3E42-BF9F-72EAC157D885}" presName="img" presStyleLbl="fgImgPlace1" presStyleIdx="1" presStyleCnt="5"/>
      <dgm:spPr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92052A9-A449-F448-B164-12AD1490B238}" type="pres">
      <dgm:prSet presAssocID="{FE268BD0-BA2E-3E42-BF9F-72EAC157D885}" presName="text" presStyleLbl="node1" presStyleIdx="1" presStyleCnt="5">
        <dgm:presLayoutVars>
          <dgm:bulletEnabled val="1"/>
        </dgm:presLayoutVars>
      </dgm:prSet>
      <dgm:spPr/>
    </dgm:pt>
    <dgm:pt modelId="{591CF323-0B4F-E843-8EB1-E525EB76EDC6}" type="pres">
      <dgm:prSet presAssocID="{760A849E-AE8E-584F-B777-B875F26E09D8}" presName="spacer" presStyleCnt="0"/>
      <dgm:spPr/>
    </dgm:pt>
    <dgm:pt modelId="{24FDBCBF-95C4-0D4F-B3CA-9825A530C319}" type="pres">
      <dgm:prSet presAssocID="{6BD93CA6-5B4E-664A-92B7-92A08A6C434A}" presName="comp" presStyleCnt="0"/>
      <dgm:spPr/>
    </dgm:pt>
    <dgm:pt modelId="{3A994155-135B-4145-880E-C4755CD5D4DC}" type="pres">
      <dgm:prSet presAssocID="{6BD93CA6-5B4E-664A-92B7-92A08A6C434A}" presName="box" presStyleLbl="node1" presStyleIdx="2" presStyleCnt="5"/>
      <dgm:spPr>
        <a:prstGeom prst="rect">
          <a:avLst/>
        </a:prstGeom>
      </dgm:spPr>
    </dgm:pt>
    <dgm:pt modelId="{390088C2-1115-814C-8329-FDE54E425805}" type="pres">
      <dgm:prSet presAssocID="{6BD93CA6-5B4E-664A-92B7-92A08A6C434A}" presName="img" presStyleLbl="fgImgPlace1" presStyleIdx="2" presStyleCnt="5"/>
      <dgm:spPr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8642F59-EE0C-F045-9E4B-25EA2CDAD2DE}" type="pres">
      <dgm:prSet presAssocID="{6BD93CA6-5B4E-664A-92B7-92A08A6C434A}" presName="text" presStyleLbl="node1" presStyleIdx="2" presStyleCnt="5">
        <dgm:presLayoutVars>
          <dgm:bulletEnabled val="1"/>
        </dgm:presLayoutVars>
      </dgm:prSet>
      <dgm:spPr/>
    </dgm:pt>
    <dgm:pt modelId="{94AE4C57-A79A-464E-9598-5FA700D9BD2D}" type="pres">
      <dgm:prSet presAssocID="{D280EAE5-9618-E342-AC0B-8C6E0DB143D5}" presName="spacer" presStyleCnt="0"/>
      <dgm:spPr/>
    </dgm:pt>
    <dgm:pt modelId="{325AA514-1B7C-7B40-94C3-F12D4BF671CA}" type="pres">
      <dgm:prSet presAssocID="{401A9720-EE26-0948-8355-7EC2CD1896F3}" presName="comp" presStyleCnt="0"/>
      <dgm:spPr/>
    </dgm:pt>
    <dgm:pt modelId="{A15698AE-C283-7C42-BEB8-D97E439C51E6}" type="pres">
      <dgm:prSet presAssocID="{401A9720-EE26-0948-8355-7EC2CD1896F3}" presName="box" presStyleLbl="node1" presStyleIdx="3" presStyleCnt="5"/>
      <dgm:spPr>
        <a:prstGeom prst="rect">
          <a:avLst/>
        </a:prstGeom>
      </dgm:spPr>
    </dgm:pt>
    <dgm:pt modelId="{7919434D-08EF-5441-8900-913E02412F66}" type="pres">
      <dgm:prSet presAssocID="{401A9720-EE26-0948-8355-7EC2CD1896F3}" presName="img" presStyleLbl="fgImgPlace1" presStyleIdx="3" presStyleCnt="5"/>
      <dgm:spPr>
        <a:prstGeom prst="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4283E0E-43A1-D24B-A60B-AE47682150DB}" type="pres">
      <dgm:prSet presAssocID="{401A9720-EE26-0948-8355-7EC2CD1896F3}" presName="text" presStyleLbl="node1" presStyleIdx="3" presStyleCnt="5">
        <dgm:presLayoutVars>
          <dgm:bulletEnabled val="1"/>
        </dgm:presLayoutVars>
      </dgm:prSet>
      <dgm:spPr/>
    </dgm:pt>
    <dgm:pt modelId="{88838079-9522-D44D-AFCD-7B2ECF552E8F}" type="pres">
      <dgm:prSet presAssocID="{45FDFBDC-9B8E-8E4D-B630-944605382648}" presName="spacer" presStyleCnt="0"/>
      <dgm:spPr/>
    </dgm:pt>
    <dgm:pt modelId="{FB81B3C0-22C1-5044-92E1-DDC401377FB7}" type="pres">
      <dgm:prSet presAssocID="{DE1003E7-D3F3-C142-8D6B-7A12929B6EB9}" presName="comp" presStyleCnt="0"/>
      <dgm:spPr/>
    </dgm:pt>
    <dgm:pt modelId="{50448D86-F77C-1E4F-BCAD-9B3791E97FFB}" type="pres">
      <dgm:prSet presAssocID="{DE1003E7-D3F3-C142-8D6B-7A12929B6EB9}" presName="box" presStyleLbl="node1" presStyleIdx="4" presStyleCnt="5"/>
      <dgm:spPr>
        <a:prstGeom prst="rect">
          <a:avLst/>
        </a:prstGeom>
      </dgm:spPr>
    </dgm:pt>
    <dgm:pt modelId="{87145CB5-3FCA-5840-82F6-27CFC4544014}" type="pres">
      <dgm:prSet presAssocID="{DE1003E7-D3F3-C142-8D6B-7A12929B6EB9}" presName="img" presStyleLbl="fgImgPlace1" presStyleIdx="4" presStyleCnt="5"/>
      <dgm:spPr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43D2821-5363-7B46-97D4-8A7BF1485172}" type="pres">
      <dgm:prSet presAssocID="{DE1003E7-D3F3-C142-8D6B-7A12929B6EB9}" presName="text" presStyleLbl="node1" presStyleIdx="4" presStyleCnt="5">
        <dgm:presLayoutVars>
          <dgm:bulletEnabled val="1"/>
        </dgm:presLayoutVars>
      </dgm:prSet>
      <dgm:spPr/>
    </dgm:pt>
  </dgm:ptLst>
  <dgm:cxnLst>
    <dgm:cxn modelId="{6ED30E02-ACA0-5B4D-B751-372D2EEF62B3}" type="presOf" srcId="{F007151D-77A4-FC46-A6E5-065AAE625A9F}" destId="{8A423AC0-291E-D342-BC08-FFCDA3137128}" srcOrd="1" destOrd="1" presId="urn:microsoft.com/office/officeart/2005/8/layout/vList4"/>
    <dgm:cxn modelId="{3791F80C-4236-504F-9CE1-090777E57024}" type="presOf" srcId="{86A255E6-F125-E144-BA18-0A1CA9F493F7}" destId="{ABAF7CEF-0EE1-AB48-B062-C3433E5DD27E}" srcOrd="0" destOrd="2" presId="urn:microsoft.com/office/officeart/2005/8/layout/vList4"/>
    <dgm:cxn modelId="{7FAC4E0F-5770-4B4A-B367-EFD37BD0777B}" srcId="{401A9720-EE26-0948-8355-7EC2CD1896F3}" destId="{2D140B0E-A76D-3342-B297-C6379C61250F}" srcOrd="1" destOrd="0" parTransId="{A317F4D6-ADEB-1048-80C3-114964D9D8B7}" sibTransId="{19A6C038-500E-0343-A868-E8B404F8347D}"/>
    <dgm:cxn modelId="{10DEF211-301E-0546-BD97-62E4750BFF85}" srcId="{1D6C949A-FB3E-9C4E-9920-16863491E23F}" destId="{DE1003E7-D3F3-C142-8D6B-7A12929B6EB9}" srcOrd="4" destOrd="0" parTransId="{9449A07B-B057-354C-9C92-0872011979C8}" sibTransId="{22C6E56C-F878-5D41-8E48-FA9630E0D9A1}"/>
    <dgm:cxn modelId="{00CFE225-2840-2441-86B8-554E6C435C38}" type="presOf" srcId="{86A255E6-F125-E144-BA18-0A1CA9F493F7}" destId="{8A423AC0-291E-D342-BC08-FFCDA3137128}" srcOrd="1" destOrd="2" presId="urn:microsoft.com/office/officeart/2005/8/layout/vList4"/>
    <dgm:cxn modelId="{0BEB3B2A-65BD-3D4F-AD46-5803CF335567}" type="presOf" srcId="{1D6C949A-FB3E-9C4E-9920-16863491E23F}" destId="{9A1EC6F6-D9D3-CD48-94E3-634E7AC1B18B}" srcOrd="0" destOrd="0" presId="urn:microsoft.com/office/officeart/2005/8/layout/vList4"/>
    <dgm:cxn modelId="{14244F2A-160A-0A47-91CB-EDB89B41E3A2}" srcId="{9CDA4D66-558D-E447-9CE1-CBFD8409DBB3}" destId="{F007151D-77A4-FC46-A6E5-065AAE625A9F}" srcOrd="0" destOrd="0" parTransId="{ECC045A8-F6A0-3A41-A285-AC7691E3886A}" sibTransId="{DBAE3DDA-0577-494C-89F6-B728CBCFB61E}"/>
    <dgm:cxn modelId="{DA06A932-208C-9C4D-97CF-4C4E469FFC51}" type="presOf" srcId="{C21B9D56-56FA-9745-991D-73F4A4CA9418}" destId="{D43D2821-5363-7B46-97D4-8A7BF1485172}" srcOrd="1" destOrd="2" presId="urn:microsoft.com/office/officeart/2005/8/layout/vList4"/>
    <dgm:cxn modelId="{BFAD283F-0871-D245-83D1-9C58548525E5}" srcId="{DE1003E7-D3F3-C142-8D6B-7A12929B6EB9}" destId="{C21B9D56-56FA-9745-991D-73F4A4CA9418}" srcOrd="1" destOrd="0" parTransId="{2ED2A8CB-8205-C44B-8432-69A8BAEF16A8}" sibTransId="{D04ADA15-C9C5-D044-A012-226D8A425943}"/>
    <dgm:cxn modelId="{CD07F741-E7B8-2948-A402-1F3546B80474}" srcId="{1D6C949A-FB3E-9C4E-9920-16863491E23F}" destId="{401A9720-EE26-0948-8355-7EC2CD1896F3}" srcOrd="3" destOrd="0" parTransId="{3B47F3D6-5ED5-5845-BE2D-DCEE0B88BDC5}" sibTransId="{45FDFBDC-9B8E-8E4D-B630-944605382648}"/>
    <dgm:cxn modelId="{4AEEBC45-B188-8542-9B5A-4BA42C033B84}" type="presOf" srcId="{DE1003E7-D3F3-C142-8D6B-7A12929B6EB9}" destId="{50448D86-F77C-1E4F-BCAD-9B3791E97FFB}" srcOrd="0" destOrd="0" presId="urn:microsoft.com/office/officeart/2005/8/layout/vList4"/>
    <dgm:cxn modelId="{8C94EE50-1300-464C-9328-9013BDB1AB67}" type="presOf" srcId="{6BD93CA6-5B4E-664A-92B7-92A08A6C434A}" destId="{3A994155-135B-4145-880E-C4755CD5D4DC}" srcOrd="0" destOrd="0" presId="urn:microsoft.com/office/officeart/2005/8/layout/vList4"/>
    <dgm:cxn modelId="{73CEEB5D-A7B4-C645-A1E2-FD9BCFC024DD}" srcId="{1D6C949A-FB3E-9C4E-9920-16863491E23F}" destId="{9CDA4D66-558D-E447-9CE1-CBFD8409DBB3}" srcOrd="0" destOrd="0" parTransId="{C0DF456E-FC03-CD4D-8391-78AE83A3985E}" sibTransId="{E218B852-A861-5741-BD93-1A684A71641B}"/>
    <dgm:cxn modelId="{BBE5035E-97DD-994E-BC11-8BF023E661AE}" srcId="{1D6C949A-FB3E-9C4E-9920-16863491E23F}" destId="{FE268BD0-BA2E-3E42-BF9F-72EAC157D885}" srcOrd="1" destOrd="0" parTransId="{59C2F428-5CED-114E-B03B-297E2E39E00A}" sibTransId="{760A849E-AE8E-584F-B777-B875F26E09D8}"/>
    <dgm:cxn modelId="{20B8F763-9EFA-3945-837B-2828277993A9}" srcId="{1D6C949A-FB3E-9C4E-9920-16863491E23F}" destId="{6BD93CA6-5B4E-664A-92B7-92A08A6C434A}" srcOrd="2" destOrd="0" parTransId="{8E6208D0-07B7-9D4B-A9C5-EF2260179ED0}" sibTransId="{D280EAE5-9618-E342-AC0B-8C6E0DB143D5}"/>
    <dgm:cxn modelId="{9F9CF76B-EFD9-A64C-968C-CCED41DB13B3}" srcId="{9CDA4D66-558D-E447-9CE1-CBFD8409DBB3}" destId="{86A255E6-F125-E144-BA18-0A1CA9F493F7}" srcOrd="1" destOrd="0" parTransId="{1457CF1D-FC75-7B43-9A3B-D68C2616619C}" sibTransId="{E1C125EE-1D56-9549-8837-74D3402582E4}"/>
    <dgm:cxn modelId="{6B777573-770D-A643-9985-D08C6A2EFB84}" type="presOf" srcId="{FE268BD0-BA2E-3E42-BF9F-72EAC157D885}" destId="{ED095AE2-E9FE-7B4D-8B5F-E4885399725D}" srcOrd="0" destOrd="0" presId="urn:microsoft.com/office/officeart/2005/8/layout/vList4"/>
    <dgm:cxn modelId="{93003879-720E-2F44-A572-CE2A147F7091}" type="presOf" srcId="{2D140B0E-A76D-3342-B297-C6379C61250F}" destId="{A15698AE-C283-7C42-BEB8-D97E439C51E6}" srcOrd="0" destOrd="2" presId="urn:microsoft.com/office/officeart/2005/8/layout/vList4"/>
    <dgm:cxn modelId="{F43FBA7B-FE16-304C-839F-4CED0BBD1DBE}" type="presOf" srcId="{FE268BD0-BA2E-3E42-BF9F-72EAC157D885}" destId="{992052A9-A449-F448-B164-12AD1490B238}" srcOrd="1" destOrd="0" presId="urn:microsoft.com/office/officeart/2005/8/layout/vList4"/>
    <dgm:cxn modelId="{8909B283-6554-6A43-A14E-4386068B045B}" type="presOf" srcId="{6BD93CA6-5B4E-664A-92B7-92A08A6C434A}" destId="{88642F59-EE0C-F045-9E4B-25EA2CDAD2DE}" srcOrd="1" destOrd="0" presId="urn:microsoft.com/office/officeart/2005/8/layout/vList4"/>
    <dgm:cxn modelId="{13571F92-334B-2B42-90F0-068A03A67ABE}" type="presOf" srcId="{401A9720-EE26-0948-8355-7EC2CD1896F3}" destId="{A15698AE-C283-7C42-BEB8-D97E439C51E6}" srcOrd="0" destOrd="0" presId="urn:microsoft.com/office/officeart/2005/8/layout/vList4"/>
    <dgm:cxn modelId="{ED38CF97-D414-5748-8619-2749BA053F4B}" type="presOf" srcId="{C21B9D56-56FA-9745-991D-73F4A4CA9418}" destId="{50448D86-F77C-1E4F-BCAD-9B3791E97FFB}" srcOrd="0" destOrd="2" presId="urn:microsoft.com/office/officeart/2005/8/layout/vList4"/>
    <dgm:cxn modelId="{BDED6699-29CB-174E-9F1D-A4DBE0F15D60}" type="presOf" srcId="{2D140B0E-A76D-3342-B297-C6379C61250F}" destId="{04283E0E-43A1-D24B-A60B-AE47682150DB}" srcOrd="1" destOrd="2" presId="urn:microsoft.com/office/officeart/2005/8/layout/vList4"/>
    <dgm:cxn modelId="{18F5C4A8-0801-9B4A-B0E4-F465268FFAA3}" type="presOf" srcId="{DE1003E7-D3F3-C142-8D6B-7A12929B6EB9}" destId="{D43D2821-5363-7B46-97D4-8A7BF1485172}" srcOrd="1" destOrd="0" presId="urn:microsoft.com/office/officeart/2005/8/layout/vList4"/>
    <dgm:cxn modelId="{297648A9-CB28-7440-A422-6F34AE468F98}" srcId="{DE1003E7-D3F3-C142-8D6B-7A12929B6EB9}" destId="{45E00AD4-A045-6C4E-BC32-6097F5AD6FAC}" srcOrd="0" destOrd="0" parTransId="{DC1D9014-201C-3B42-801D-4F6515014C54}" sibTransId="{091B03FF-E5D6-824D-9AB4-0B09223CF201}"/>
    <dgm:cxn modelId="{983D47C6-B0D8-BB4D-BFBD-4794BDA71D24}" type="presOf" srcId="{45E00AD4-A045-6C4E-BC32-6097F5AD6FAC}" destId="{D43D2821-5363-7B46-97D4-8A7BF1485172}" srcOrd="1" destOrd="1" presId="urn:microsoft.com/office/officeart/2005/8/layout/vList4"/>
    <dgm:cxn modelId="{38D698C9-04D8-BE4C-BA34-C1868B3C264F}" type="presOf" srcId="{F007151D-77A4-FC46-A6E5-065AAE625A9F}" destId="{ABAF7CEF-0EE1-AB48-B062-C3433E5DD27E}" srcOrd="0" destOrd="1" presId="urn:microsoft.com/office/officeart/2005/8/layout/vList4"/>
    <dgm:cxn modelId="{D8B13ECD-D502-8141-B7A8-579DCEDCE1DF}" type="presOf" srcId="{A6A2B9F6-3CFA-F04B-B7B5-795FE925B462}" destId="{A15698AE-C283-7C42-BEB8-D97E439C51E6}" srcOrd="0" destOrd="1" presId="urn:microsoft.com/office/officeart/2005/8/layout/vList4"/>
    <dgm:cxn modelId="{E7C812D0-B538-844A-ABCE-BEAF466FB8D4}" type="presOf" srcId="{401A9720-EE26-0948-8355-7EC2CD1896F3}" destId="{04283E0E-43A1-D24B-A60B-AE47682150DB}" srcOrd="1" destOrd="0" presId="urn:microsoft.com/office/officeart/2005/8/layout/vList4"/>
    <dgm:cxn modelId="{C68B89D8-4275-1242-8B53-718E24FDB8C4}" type="presOf" srcId="{45E00AD4-A045-6C4E-BC32-6097F5AD6FAC}" destId="{50448D86-F77C-1E4F-BCAD-9B3791E97FFB}" srcOrd="0" destOrd="1" presId="urn:microsoft.com/office/officeart/2005/8/layout/vList4"/>
    <dgm:cxn modelId="{DD0803EC-5E7F-3443-97FD-8FFE5FFB8788}" type="presOf" srcId="{A6A2B9F6-3CFA-F04B-B7B5-795FE925B462}" destId="{04283E0E-43A1-D24B-A60B-AE47682150DB}" srcOrd="1" destOrd="1" presId="urn:microsoft.com/office/officeart/2005/8/layout/vList4"/>
    <dgm:cxn modelId="{6478FCEC-E019-BE44-BE0B-7B06B2D7BFAA}" type="presOf" srcId="{9CDA4D66-558D-E447-9CE1-CBFD8409DBB3}" destId="{ABAF7CEF-0EE1-AB48-B062-C3433E5DD27E}" srcOrd="0" destOrd="0" presId="urn:microsoft.com/office/officeart/2005/8/layout/vList4"/>
    <dgm:cxn modelId="{C07B4BF6-7820-4045-8E71-0FEF37852EB5}" type="presOf" srcId="{9CDA4D66-558D-E447-9CE1-CBFD8409DBB3}" destId="{8A423AC0-291E-D342-BC08-FFCDA3137128}" srcOrd="1" destOrd="0" presId="urn:microsoft.com/office/officeart/2005/8/layout/vList4"/>
    <dgm:cxn modelId="{256D0FFE-720B-C040-B022-E3735D40E58F}" srcId="{401A9720-EE26-0948-8355-7EC2CD1896F3}" destId="{A6A2B9F6-3CFA-F04B-B7B5-795FE925B462}" srcOrd="0" destOrd="0" parTransId="{788C2539-56D9-8A4B-A095-47F4AC0DC45E}" sibTransId="{7E659A8E-4F76-5C44-9C95-B0F9619E18B6}"/>
    <dgm:cxn modelId="{391D78A2-028B-B741-BABA-E10A53BA0349}" type="presParOf" srcId="{9A1EC6F6-D9D3-CD48-94E3-634E7AC1B18B}" destId="{C9AC7F12-7214-9645-9847-FCDB28B57883}" srcOrd="0" destOrd="0" presId="urn:microsoft.com/office/officeart/2005/8/layout/vList4"/>
    <dgm:cxn modelId="{C5DDED35-AE51-4A42-ADED-E26EF550450E}" type="presParOf" srcId="{C9AC7F12-7214-9645-9847-FCDB28B57883}" destId="{ABAF7CEF-0EE1-AB48-B062-C3433E5DD27E}" srcOrd="0" destOrd="0" presId="urn:microsoft.com/office/officeart/2005/8/layout/vList4"/>
    <dgm:cxn modelId="{223A8752-6B6A-5B48-AB66-F1DADA88551A}" type="presParOf" srcId="{C9AC7F12-7214-9645-9847-FCDB28B57883}" destId="{40A33EE6-7E7C-E449-9277-EB92B3A09E09}" srcOrd="1" destOrd="0" presId="urn:microsoft.com/office/officeart/2005/8/layout/vList4"/>
    <dgm:cxn modelId="{867EFA25-6209-F54B-8E64-AA8252AE295B}" type="presParOf" srcId="{C9AC7F12-7214-9645-9847-FCDB28B57883}" destId="{8A423AC0-291E-D342-BC08-FFCDA3137128}" srcOrd="2" destOrd="0" presId="urn:microsoft.com/office/officeart/2005/8/layout/vList4"/>
    <dgm:cxn modelId="{6676947A-0A90-DF4B-ADCC-899CBDD3597D}" type="presParOf" srcId="{9A1EC6F6-D9D3-CD48-94E3-634E7AC1B18B}" destId="{0539ABA0-C328-7542-88C2-68B0E57F2A87}" srcOrd="1" destOrd="0" presId="urn:microsoft.com/office/officeart/2005/8/layout/vList4"/>
    <dgm:cxn modelId="{D51B0664-6001-DF45-8B45-D978C81448BD}" type="presParOf" srcId="{9A1EC6F6-D9D3-CD48-94E3-634E7AC1B18B}" destId="{7B2B5B27-AD70-9A40-B807-2A46D81B0C92}" srcOrd="2" destOrd="0" presId="urn:microsoft.com/office/officeart/2005/8/layout/vList4"/>
    <dgm:cxn modelId="{5C6FD5F9-BDB1-5D49-AEBF-88EE19F51313}" type="presParOf" srcId="{7B2B5B27-AD70-9A40-B807-2A46D81B0C92}" destId="{ED095AE2-E9FE-7B4D-8B5F-E4885399725D}" srcOrd="0" destOrd="0" presId="urn:microsoft.com/office/officeart/2005/8/layout/vList4"/>
    <dgm:cxn modelId="{B1DA9F9C-14CD-EB45-8243-E229916E37CF}" type="presParOf" srcId="{7B2B5B27-AD70-9A40-B807-2A46D81B0C92}" destId="{212071DF-C2B6-7440-9A19-E03114FADEE8}" srcOrd="1" destOrd="0" presId="urn:microsoft.com/office/officeart/2005/8/layout/vList4"/>
    <dgm:cxn modelId="{41D94E07-F29A-FD40-983E-EB8275DF4873}" type="presParOf" srcId="{7B2B5B27-AD70-9A40-B807-2A46D81B0C92}" destId="{992052A9-A449-F448-B164-12AD1490B238}" srcOrd="2" destOrd="0" presId="urn:microsoft.com/office/officeart/2005/8/layout/vList4"/>
    <dgm:cxn modelId="{4FF48B32-D965-8545-B095-5464F0A1E484}" type="presParOf" srcId="{9A1EC6F6-D9D3-CD48-94E3-634E7AC1B18B}" destId="{591CF323-0B4F-E843-8EB1-E525EB76EDC6}" srcOrd="3" destOrd="0" presId="urn:microsoft.com/office/officeart/2005/8/layout/vList4"/>
    <dgm:cxn modelId="{2B4CF7B0-68D2-2546-BB92-C3F7C05AE686}" type="presParOf" srcId="{9A1EC6F6-D9D3-CD48-94E3-634E7AC1B18B}" destId="{24FDBCBF-95C4-0D4F-B3CA-9825A530C319}" srcOrd="4" destOrd="0" presId="urn:microsoft.com/office/officeart/2005/8/layout/vList4"/>
    <dgm:cxn modelId="{0A284DD5-FB4D-C04F-A81F-483A6C7B4850}" type="presParOf" srcId="{24FDBCBF-95C4-0D4F-B3CA-9825A530C319}" destId="{3A994155-135B-4145-880E-C4755CD5D4DC}" srcOrd="0" destOrd="0" presId="urn:microsoft.com/office/officeart/2005/8/layout/vList4"/>
    <dgm:cxn modelId="{6C6632FC-8521-FD40-BAE2-0CEBF074C9C6}" type="presParOf" srcId="{24FDBCBF-95C4-0D4F-B3CA-9825A530C319}" destId="{390088C2-1115-814C-8329-FDE54E425805}" srcOrd="1" destOrd="0" presId="urn:microsoft.com/office/officeart/2005/8/layout/vList4"/>
    <dgm:cxn modelId="{807C08F1-FABE-3044-9AC9-8352B1F2F8C3}" type="presParOf" srcId="{24FDBCBF-95C4-0D4F-B3CA-9825A530C319}" destId="{88642F59-EE0C-F045-9E4B-25EA2CDAD2DE}" srcOrd="2" destOrd="0" presId="urn:microsoft.com/office/officeart/2005/8/layout/vList4"/>
    <dgm:cxn modelId="{38F153C8-0778-EE4F-80FD-8D210C724132}" type="presParOf" srcId="{9A1EC6F6-D9D3-CD48-94E3-634E7AC1B18B}" destId="{94AE4C57-A79A-464E-9598-5FA700D9BD2D}" srcOrd="5" destOrd="0" presId="urn:microsoft.com/office/officeart/2005/8/layout/vList4"/>
    <dgm:cxn modelId="{2063F03E-3DBA-5A41-AC40-B5F5F3F45788}" type="presParOf" srcId="{9A1EC6F6-D9D3-CD48-94E3-634E7AC1B18B}" destId="{325AA514-1B7C-7B40-94C3-F12D4BF671CA}" srcOrd="6" destOrd="0" presId="urn:microsoft.com/office/officeart/2005/8/layout/vList4"/>
    <dgm:cxn modelId="{F104B1EE-59FF-5C4F-85A5-E9214A63D14D}" type="presParOf" srcId="{325AA514-1B7C-7B40-94C3-F12D4BF671CA}" destId="{A15698AE-C283-7C42-BEB8-D97E439C51E6}" srcOrd="0" destOrd="0" presId="urn:microsoft.com/office/officeart/2005/8/layout/vList4"/>
    <dgm:cxn modelId="{C3FCA708-C7EB-9A4C-BCC5-B8954205EAB1}" type="presParOf" srcId="{325AA514-1B7C-7B40-94C3-F12D4BF671CA}" destId="{7919434D-08EF-5441-8900-913E02412F66}" srcOrd="1" destOrd="0" presId="urn:microsoft.com/office/officeart/2005/8/layout/vList4"/>
    <dgm:cxn modelId="{49255124-6EE2-2046-ADE8-3A4FB8FF5556}" type="presParOf" srcId="{325AA514-1B7C-7B40-94C3-F12D4BF671CA}" destId="{04283E0E-43A1-D24B-A60B-AE47682150DB}" srcOrd="2" destOrd="0" presId="urn:microsoft.com/office/officeart/2005/8/layout/vList4"/>
    <dgm:cxn modelId="{DA3A29AD-B9A4-E24C-A077-9D76452288AF}" type="presParOf" srcId="{9A1EC6F6-D9D3-CD48-94E3-634E7AC1B18B}" destId="{88838079-9522-D44D-AFCD-7B2ECF552E8F}" srcOrd="7" destOrd="0" presId="urn:microsoft.com/office/officeart/2005/8/layout/vList4"/>
    <dgm:cxn modelId="{F6103D0D-8DE2-394A-82C4-499063716619}" type="presParOf" srcId="{9A1EC6F6-D9D3-CD48-94E3-634E7AC1B18B}" destId="{FB81B3C0-22C1-5044-92E1-DDC401377FB7}" srcOrd="8" destOrd="0" presId="urn:microsoft.com/office/officeart/2005/8/layout/vList4"/>
    <dgm:cxn modelId="{D7E33BA2-3BA3-B04F-ADCA-B57E33D1C8FF}" type="presParOf" srcId="{FB81B3C0-22C1-5044-92E1-DDC401377FB7}" destId="{50448D86-F77C-1E4F-BCAD-9B3791E97FFB}" srcOrd="0" destOrd="0" presId="urn:microsoft.com/office/officeart/2005/8/layout/vList4"/>
    <dgm:cxn modelId="{CDE0C197-DD0F-984C-8673-D78539B5AC0C}" type="presParOf" srcId="{FB81B3C0-22C1-5044-92E1-DDC401377FB7}" destId="{87145CB5-3FCA-5840-82F6-27CFC4544014}" srcOrd="1" destOrd="0" presId="urn:microsoft.com/office/officeart/2005/8/layout/vList4"/>
    <dgm:cxn modelId="{C677DDF6-0DF9-2843-88E3-A631C6F4DEA3}" type="presParOf" srcId="{FB81B3C0-22C1-5044-92E1-DDC401377FB7}" destId="{D43D2821-5363-7B46-97D4-8A7BF148517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187DF9-2C6F-244C-8142-6143EDD44EAA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273746-76F4-9443-A5D8-B57CEBAE7A35}">
      <dgm:prSet phldrT="[Text]" phldr="1" custT="1"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944916-24A0-A148-8CD3-FD63D1ED39FF}" type="parTrans" cxnId="{BBE9F827-C1AB-C54E-97BA-D13563CEEDE1}">
      <dgm:prSet/>
      <dgm:spPr/>
      <dgm:t>
        <a:bodyPr/>
        <a:lstStyle/>
        <a:p>
          <a:endParaRPr lang="en-US"/>
        </a:p>
      </dgm:t>
    </dgm:pt>
    <dgm:pt modelId="{20C7D1E4-22D3-6748-9E6B-745743E35976}" type="sibTrans" cxnId="{BBE9F827-C1AB-C54E-97BA-D13563CEEDE1}">
      <dgm:prSet/>
      <dgm:spPr/>
      <dgm:t>
        <a:bodyPr/>
        <a:lstStyle/>
        <a:p>
          <a:endParaRPr lang="en-US"/>
        </a:p>
      </dgm:t>
    </dgm:pt>
    <dgm:pt modelId="{D90C65CA-C476-A54C-B1A4-A38634C90176}">
      <dgm:prSet phldrT="[Text]" phldr="1" custT="1"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D74C3-7E9C-B94C-97C5-26233867EF5E}" type="parTrans" cxnId="{9E2257BC-4F71-CE44-9709-D0B02358E188}">
      <dgm:prSet/>
      <dgm:spPr/>
      <dgm:t>
        <a:bodyPr/>
        <a:lstStyle/>
        <a:p>
          <a:endParaRPr lang="en-US"/>
        </a:p>
      </dgm:t>
    </dgm:pt>
    <dgm:pt modelId="{F32AB9FC-F573-FA42-B782-23058AFC3916}" type="sibTrans" cxnId="{9E2257BC-4F71-CE44-9709-D0B02358E188}">
      <dgm:prSet/>
      <dgm:spPr/>
      <dgm:t>
        <a:bodyPr/>
        <a:lstStyle/>
        <a:p>
          <a:endParaRPr lang="en-US"/>
        </a:p>
      </dgm:t>
    </dgm:pt>
    <dgm:pt modelId="{F90EBCF0-A3B9-A94F-B2CC-81A4DF0E1821}">
      <dgm:prSet phldrT="[Text]" phldr="1" custT="1"/>
      <dgm:spPr>
        <a:solidFill>
          <a:schemeClr val="bg1"/>
        </a:solidFill>
        <a:ln>
          <a:solidFill>
            <a:srgbClr val="009FE3"/>
          </a:solidFill>
        </a:ln>
      </dgm:spPr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4CB8F6-54FE-0648-A969-4128A25DC42D}" type="parTrans" cxnId="{37D6EBB7-8950-BF4F-A123-126264CB3257}">
      <dgm:prSet/>
      <dgm:spPr/>
      <dgm:t>
        <a:bodyPr/>
        <a:lstStyle/>
        <a:p>
          <a:endParaRPr lang="en-US"/>
        </a:p>
      </dgm:t>
    </dgm:pt>
    <dgm:pt modelId="{0923BB8F-73C8-5D47-9BEB-76F3487A9498}" type="sibTrans" cxnId="{37D6EBB7-8950-BF4F-A123-126264CB3257}">
      <dgm:prSet/>
      <dgm:spPr/>
      <dgm:t>
        <a:bodyPr/>
        <a:lstStyle/>
        <a:p>
          <a:endParaRPr lang="en-US"/>
        </a:p>
      </dgm:t>
    </dgm:pt>
    <dgm:pt modelId="{2AB7DAC5-A1EA-C643-B7D8-D26F04F0FBCF}" type="pres">
      <dgm:prSet presAssocID="{08187DF9-2C6F-244C-8142-6143EDD44EAA}" presName="diagram" presStyleCnt="0">
        <dgm:presLayoutVars>
          <dgm:dir/>
          <dgm:resizeHandles val="exact"/>
        </dgm:presLayoutVars>
      </dgm:prSet>
      <dgm:spPr/>
    </dgm:pt>
    <dgm:pt modelId="{CC1A0826-568B-1D4E-AA3C-5F5DE666FBCB}" type="pres">
      <dgm:prSet presAssocID="{36273746-76F4-9443-A5D8-B57CEBAE7A35}" presName="node" presStyleLbl="node1" presStyleIdx="0" presStyleCnt="3" custScaleX="28188" custScaleY="25309">
        <dgm:presLayoutVars>
          <dgm:bulletEnabled val="1"/>
        </dgm:presLayoutVars>
      </dgm:prSet>
      <dgm:spPr/>
    </dgm:pt>
    <dgm:pt modelId="{FFF03880-7A8A-F84A-92EA-CF9C57FB1D05}" type="pres">
      <dgm:prSet presAssocID="{20C7D1E4-22D3-6748-9E6B-745743E35976}" presName="sibTrans" presStyleCnt="0"/>
      <dgm:spPr/>
    </dgm:pt>
    <dgm:pt modelId="{AE7E7F2D-630B-E847-820F-76F7A0A02D6D}" type="pres">
      <dgm:prSet presAssocID="{D90C65CA-C476-A54C-B1A4-A38634C90176}" presName="node" presStyleLbl="node1" presStyleIdx="1" presStyleCnt="3" custScaleX="28188" custScaleY="25309">
        <dgm:presLayoutVars>
          <dgm:bulletEnabled val="1"/>
        </dgm:presLayoutVars>
      </dgm:prSet>
      <dgm:spPr/>
    </dgm:pt>
    <dgm:pt modelId="{A21CDA38-3C65-6E4E-B711-1B4946712069}" type="pres">
      <dgm:prSet presAssocID="{F32AB9FC-F573-FA42-B782-23058AFC3916}" presName="sibTrans" presStyleCnt="0"/>
      <dgm:spPr/>
    </dgm:pt>
    <dgm:pt modelId="{6294BF0E-CAEB-3B44-9E46-32DC9682ED7F}" type="pres">
      <dgm:prSet presAssocID="{F90EBCF0-A3B9-A94F-B2CC-81A4DF0E1821}" presName="node" presStyleLbl="node1" presStyleIdx="2" presStyleCnt="3" custScaleX="28188" custScaleY="25309">
        <dgm:presLayoutVars>
          <dgm:bulletEnabled val="1"/>
        </dgm:presLayoutVars>
      </dgm:prSet>
      <dgm:spPr/>
    </dgm:pt>
  </dgm:ptLst>
  <dgm:cxnLst>
    <dgm:cxn modelId="{BBE9F827-C1AB-C54E-97BA-D13563CEEDE1}" srcId="{08187DF9-2C6F-244C-8142-6143EDD44EAA}" destId="{36273746-76F4-9443-A5D8-B57CEBAE7A35}" srcOrd="0" destOrd="0" parTransId="{8F944916-24A0-A148-8CD3-FD63D1ED39FF}" sibTransId="{20C7D1E4-22D3-6748-9E6B-745743E35976}"/>
    <dgm:cxn modelId="{BDB49D54-843F-5241-A297-7FF37403CEC4}" type="presOf" srcId="{D90C65CA-C476-A54C-B1A4-A38634C90176}" destId="{AE7E7F2D-630B-E847-820F-76F7A0A02D6D}" srcOrd="0" destOrd="0" presId="urn:microsoft.com/office/officeart/2005/8/layout/default"/>
    <dgm:cxn modelId="{37D6EBB7-8950-BF4F-A123-126264CB3257}" srcId="{08187DF9-2C6F-244C-8142-6143EDD44EAA}" destId="{F90EBCF0-A3B9-A94F-B2CC-81A4DF0E1821}" srcOrd="2" destOrd="0" parTransId="{B34CB8F6-54FE-0648-A969-4128A25DC42D}" sibTransId="{0923BB8F-73C8-5D47-9BEB-76F3487A9498}"/>
    <dgm:cxn modelId="{4889E2B8-8967-784A-9FBA-474CC95D1B9B}" type="presOf" srcId="{36273746-76F4-9443-A5D8-B57CEBAE7A35}" destId="{CC1A0826-568B-1D4E-AA3C-5F5DE666FBCB}" srcOrd="0" destOrd="0" presId="urn:microsoft.com/office/officeart/2005/8/layout/default"/>
    <dgm:cxn modelId="{9E2257BC-4F71-CE44-9709-D0B02358E188}" srcId="{08187DF9-2C6F-244C-8142-6143EDD44EAA}" destId="{D90C65CA-C476-A54C-B1A4-A38634C90176}" srcOrd="1" destOrd="0" parTransId="{F96D74C3-7E9C-B94C-97C5-26233867EF5E}" sibTransId="{F32AB9FC-F573-FA42-B782-23058AFC3916}"/>
    <dgm:cxn modelId="{1C76CDCB-40D7-E54C-BF26-4D73CDA345CD}" type="presOf" srcId="{F90EBCF0-A3B9-A94F-B2CC-81A4DF0E1821}" destId="{6294BF0E-CAEB-3B44-9E46-32DC9682ED7F}" srcOrd="0" destOrd="0" presId="urn:microsoft.com/office/officeart/2005/8/layout/default"/>
    <dgm:cxn modelId="{DE3399EA-2394-FA4C-875E-7CD4D85521F9}" type="presOf" srcId="{08187DF9-2C6F-244C-8142-6143EDD44EAA}" destId="{2AB7DAC5-A1EA-C643-B7D8-D26F04F0FBCF}" srcOrd="0" destOrd="0" presId="urn:microsoft.com/office/officeart/2005/8/layout/default"/>
    <dgm:cxn modelId="{3CC0FAD0-CDE8-3246-A7B7-BA39308C5540}" type="presParOf" srcId="{2AB7DAC5-A1EA-C643-B7D8-D26F04F0FBCF}" destId="{CC1A0826-568B-1D4E-AA3C-5F5DE666FBCB}" srcOrd="0" destOrd="0" presId="urn:microsoft.com/office/officeart/2005/8/layout/default"/>
    <dgm:cxn modelId="{91C24B4E-CF31-0743-8BAE-83FEDA293D36}" type="presParOf" srcId="{2AB7DAC5-A1EA-C643-B7D8-D26F04F0FBCF}" destId="{FFF03880-7A8A-F84A-92EA-CF9C57FB1D05}" srcOrd="1" destOrd="0" presId="urn:microsoft.com/office/officeart/2005/8/layout/default"/>
    <dgm:cxn modelId="{F188B77A-4837-6E48-8F86-AD748A94FEA7}" type="presParOf" srcId="{2AB7DAC5-A1EA-C643-B7D8-D26F04F0FBCF}" destId="{AE7E7F2D-630B-E847-820F-76F7A0A02D6D}" srcOrd="2" destOrd="0" presId="urn:microsoft.com/office/officeart/2005/8/layout/default"/>
    <dgm:cxn modelId="{604BF7B4-56EF-9F41-AAE6-BB67FA2855B0}" type="presParOf" srcId="{2AB7DAC5-A1EA-C643-B7D8-D26F04F0FBCF}" destId="{A21CDA38-3C65-6E4E-B711-1B4946712069}" srcOrd="3" destOrd="0" presId="urn:microsoft.com/office/officeart/2005/8/layout/default"/>
    <dgm:cxn modelId="{C6B0C704-FC5D-5344-A13C-C7AAF70F70B8}" type="presParOf" srcId="{2AB7DAC5-A1EA-C643-B7D8-D26F04F0FBCF}" destId="{6294BF0E-CAEB-3B44-9E46-32DC9682ED7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EACFF-9148-C247-BAD3-AD5036B0D821}">
      <dsp:nvSpPr>
        <dsp:cNvPr id="0" name=""/>
        <dsp:cNvSpPr/>
      </dsp:nvSpPr>
      <dsp:spPr>
        <a:xfrm>
          <a:off x="3395638" y="2740870"/>
          <a:ext cx="3379174" cy="1255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9587" y="0"/>
              </a:lnTo>
              <a:lnTo>
                <a:pt x="1689587" y="1255396"/>
              </a:lnTo>
              <a:lnTo>
                <a:pt x="3379174" y="1255396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 noProof="0" dirty="0"/>
        </a:p>
      </dsp:txBody>
      <dsp:txXfrm>
        <a:off x="4995104" y="3278447"/>
        <a:ext cx="180241" cy="180241"/>
      </dsp:txXfrm>
    </dsp:sp>
    <dsp:sp modelId="{797734E2-3A66-C445-977E-7AC65BC2FB52}">
      <dsp:nvSpPr>
        <dsp:cNvPr id="0" name=""/>
        <dsp:cNvSpPr/>
      </dsp:nvSpPr>
      <dsp:spPr>
        <a:xfrm>
          <a:off x="3395638" y="2663613"/>
          <a:ext cx="337917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7256"/>
              </a:moveTo>
              <a:lnTo>
                <a:pt x="1689587" y="77256"/>
              </a:lnTo>
              <a:lnTo>
                <a:pt x="1689587" y="45720"/>
              </a:lnTo>
              <a:lnTo>
                <a:pt x="3379174" y="45720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 noProof="0" dirty="0"/>
        </a:p>
      </dsp:txBody>
      <dsp:txXfrm>
        <a:off x="5000742" y="2624850"/>
        <a:ext cx="168966" cy="168966"/>
      </dsp:txXfrm>
    </dsp:sp>
    <dsp:sp modelId="{5CA41218-3B83-C444-A4DB-D62BEDFCE485}">
      <dsp:nvSpPr>
        <dsp:cNvPr id="0" name=""/>
        <dsp:cNvSpPr/>
      </dsp:nvSpPr>
      <dsp:spPr>
        <a:xfrm>
          <a:off x="3395638" y="1422400"/>
          <a:ext cx="3379174" cy="1318470"/>
        </a:xfrm>
        <a:custGeom>
          <a:avLst/>
          <a:gdLst/>
          <a:ahLst/>
          <a:cxnLst/>
          <a:rect l="0" t="0" r="0" b="0"/>
          <a:pathLst>
            <a:path>
              <a:moveTo>
                <a:pt x="0" y="1318470"/>
              </a:moveTo>
              <a:lnTo>
                <a:pt x="1689587" y="1318470"/>
              </a:lnTo>
              <a:lnTo>
                <a:pt x="1689587" y="0"/>
              </a:lnTo>
              <a:lnTo>
                <a:pt x="3379174" y="0"/>
              </a:lnTo>
            </a:path>
          </a:pathLst>
        </a:cu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200" kern="1200" noProof="0" dirty="0"/>
        </a:p>
      </dsp:txBody>
      <dsp:txXfrm>
        <a:off x="4994543" y="1990953"/>
        <a:ext cx="181364" cy="181364"/>
      </dsp:txXfrm>
    </dsp:sp>
    <dsp:sp modelId="{A113B27F-8FDF-074A-905A-54EE1BFDF87C}">
      <dsp:nvSpPr>
        <dsp:cNvPr id="0" name=""/>
        <dsp:cNvSpPr/>
      </dsp:nvSpPr>
      <dsp:spPr>
        <a:xfrm>
          <a:off x="171531" y="2226096"/>
          <a:ext cx="5418667" cy="1029546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000" kern="1200" noProof="0" dirty="0">
            <a:solidFill>
              <a:schemeClr val="tx1">
                <a:tint val="75000"/>
              </a:scheme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71531" y="2226096"/>
        <a:ext cx="5418667" cy="1029546"/>
      </dsp:txXfrm>
    </dsp:sp>
    <dsp:sp modelId="{3975891A-EFA8-B842-A72F-748A782B4F4D}">
      <dsp:nvSpPr>
        <dsp:cNvPr id="0" name=""/>
        <dsp:cNvSpPr/>
      </dsp:nvSpPr>
      <dsp:spPr>
        <a:xfrm>
          <a:off x="6774813" y="907626"/>
          <a:ext cx="3376913" cy="1029546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Agencija za odgoj i obrazovanje</a:t>
          </a:r>
        </a:p>
      </dsp:txBody>
      <dsp:txXfrm>
        <a:off x="6774813" y="907626"/>
        <a:ext cx="3376913" cy="1029546"/>
      </dsp:txXfrm>
    </dsp:sp>
    <dsp:sp modelId="{46629CC0-FD01-4E42-B1FC-3A2917292AF5}">
      <dsp:nvSpPr>
        <dsp:cNvPr id="0" name=""/>
        <dsp:cNvSpPr/>
      </dsp:nvSpPr>
      <dsp:spPr>
        <a:xfrm>
          <a:off x="6774813" y="2194560"/>
          <a:ext cx="3376913" cy="1029546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Agencija za strukovno obrazovanje i obrazovanje odraslih</a:t>
          </a:r>
          <a:endParaRPr lang="hr-HR" sz="18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74813" y="2194560"/>
        <a:ext cx="3376913" cy="1029546"/>
      </dsp:txXfrm>
    </dsp:sp>
    <dsp:sp modelId="{094E607E-7154-CF4E-8DD9-5484385CB968}">
      <dsp:nvSpPr>
        <dsp:cNvPr id="0" name=""/>
        <dsp:cNvSpPr/>
      </dsp:nvSpPr>
      <dsp:spPr>
        <a:xfrm>
          <a:off x="6774813" y="3481493"/>
          <a:ext cx="3376913" cy="1029546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Fakultet organizacije i informatike Sveučilišta  Zagrebu</a:t>
          </a:r>
          <a:endParaRPr lang="hr-HR" sz="1800" kern="1200" noProof="0" dirty="0">
            <a:solidFill>
              <a:schemeClr val="accent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74813" y="3481493"/>
        <a:ext cx="3376913" cy="1029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54F53-1330-0942-85E1-DE4CB1E33748}">
      <dsp:nvSpPr>
        <dsp:cNvPr id="0" name=""/>
        <dsp:cNvSpPr/>
      </dsp:nvSpPr>
      <dsp:spPr>
        <a:xfrm>
          <a:off x="0" y="378505"/>
          <a:ext cx="2539999" cy="15240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noProof="0" dirty="0">
              <a:solidFill>
                <a:srgbClr val="FF93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14 %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osnovnih i srednjih škola na razini e-osposobljenosti digitalne zrelosti</a:t>
          </a:r>
          <a:endParaRPr lang="en-US" sz="3200" kern="1200" dirty="0"/>
        </a:p>
      </dsp:txBody>
      <dsp:txXfrm>
        <a:off x="0" y="378505"/>
        <a:ext cx="2539999" cy="1524000"/>
      </dsp:txXfrm>
    </dsp:sp>
    <dsp:sp modelId="{3DBA2BD9-8D8E-E143-9F3A-04EC5C53E6D3}">
      <dsp:nvSpPr>
        <dsp:cNvPr id="0" name=""/>
        <dsp:cNvSpPr/>
      </dsp:nvSpPr>
      <dsp:spPr>
        <a:xfrm>
          <a:off x="2794000" y="378505"/>
          <a:ext cx="2539999" cy="15240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b="1" kern="1200" noProof="0" dirty="0">
              <a:solidFill>
                <a:srgbClr val="FF93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10 %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1800" kern="1200" noProof="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škola na razini s podignutom razinom digitalne zrelosti</a:t>
          </a:r>
          <a:endParaRPr lang="en-US" sz="1800" kern="1200" dirty="0"/>
        </a:p>
      </dsp:txBody>
      <dsp:txXfrm>
        <a:off x="2794000" y="378505"/>
        <a:ext cx="2539999" cy="1524000"/>
      </dsp:txXfrm>
    </dsp:sp>
    <dsp:sp modelId="{A96A23EB-1A8C-4A43-9823-F667DFD4C358}">
      <dsp:nvSpPr>
        <dsp:cNvPr id="0" name=""/>
        <dsp:cNvSpPr/>
      </dsp:nvSpPr>
      <dsp:spPr>
        <a:xfrm>
          <a:off x="5587999" y="378505"/>
          <a:ext cx="2539999" cy="15240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noProof="0" dirty="0">
              <a:solidFill>
                <a:srgbClr val="FF93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Min. 140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opremljenih škola</a:t>
          </a:r>
          <a:endParaRPr lang="en-US" sz="1800" kern="1200" dirty="0"/>
        </a:p>
      </dsp:txBody>
      <dsp:txXfrm>
        <a:off x="5587999" y="378505"/>
        <a:ext cx="2539999" cy="1524000"/>
      </dsp:txXfrm>
    </dsp:sp>
    <dsp:sp modelId="{0BD09A24-B868-EC48-8AA2-EB4960A9BE54}">
      <dsp:nvSpPr>
        <dsp:cNvPr id="0" name=""/>
        <dsp:cNvSpPr/>
      </dsp:nvSpPr>
      <dsp:spPr>
        <a:xfrm>
          <a:off x="0" y="2156506"/>
          <a:ext cx="2539999" cy="15240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 noProof="0" dirty="0">
              <a:solidFill>
                <a:srgbClr val="FF93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Min. 920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noProof="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nastavnika koristi IKT opremu u poučavanju</a:t>
          </a:r>
          <a:endParaRPr lang="en-US" sz="1800" kern="1200" dirty="0"/>
        </a:p>
      </dsp:txBody>
      <dsp:txXfrm>
        <a:off x="0" y="2156506"/>
        <a:ext cx="2539999" cy="1524000"/>
      </dsp:txXfrm>
    </dsp:sp>
    <dsp:sp modelId="{86185521-16ED-0C48-B710-B5D97E989959}">
      <dsp:nvSpPr>
        <dsp:cNvPr id="0" name=""/>
        <dsp:cNvSpPr/>
      </dsp:nvSpPr>
      <dsp:spPr>
        <a:xfrm>
          <a:off x="2794000" y="2156506"/>
          <a:ext cx="2539999" cy="15240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b="1" kern="1200" noProof="0" dirty="0">
              <a:solidFill>
                <a:srgbClr val="FF93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Min. 6000 </a:t>
          </a:r>
        </a:p>
        <a:p>
          <a:pPr marL="0" marR="0" lvl="0" indent="0" algn="ctr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r-HR" sz="1800" kern="1200" noProof="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učenika koristi IKT opremu za učenje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94000" y="2156506"/>
        <a:ext cx="2539999" cy="1524000"/>
      </dsp:txXfrm>
    </dsp:sp>
    <dsp:sp modelId="{FADB1919-BC5C-A443-96DE-0319833927B0}">
      <dsp:nvSpPr>
        <dsp:cNvPr id="0" name=""/>
        <dsp:cNvSpPr/>
      </dsp:nvSpPr>
      <dsp:spPr>
        <a:xfrm>
          <a:off x="5587999" y="2156506"/>
          <a:ext cx="2539999" cy="1524000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b="1" kern="1200" noProof="0" dirty="0">
              <a:solidFill>
                <a:srgbClr val="FF93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2500 </a:t>
          </a:r>
        </a:p>
        <a:p>
          <a:pPr marL="0" marR="0" lvl="0" indent="0" algn="ctr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r-HR" sz="1800" kern="1200" noProof="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odgojno-obrazovnih djelatnika koji su sudjelovali u stručnom usavršavanju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87999" y="2156506"/>
        <a:ext cx="2539999" cy="1524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F7CEF-0EE1-AB48-B062-C3433E5DD27E}">
      <dsp:nvSpPr>
        <dsp:cNvPr id="0" name=""/>
        <dsp:cNvSpPr/>
      </dsp:nvSpPr>
      <dsp:spPr>
        <a:xfrm>
          <a:off x="0" y="0"/>
          <a:ext cx="7434963" cy="862732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/>
        </a:p>
      </dsp:txBody>
      <dsp:txXfrm>
        <a:off x="1573265" y="0"/>
        <a:ext cx="5861697" cy="862732"/>
      </dsp:txXfrm>
    </dsp:sp>
    <dsp:sp modelId="{40A33EE6-7E7C-E449-9277-EB92B3A09E09}">
      <dsp:nvSpPr>
        <dsp:cNvPr id="0" name=""/>
        <dsp:cNvSpPr/>
      </dsp:nvSpPr>
      <dsp:spPr>
        <a:xfrm>
          <a:off x="86273" y="86273"/>
          <a:ext cx="1486992" cy="690185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095AE2-E9FE-7B4D-8B5F-E4885399725D}">
      <dsp:nvSpPr>
        <dsp:cNvPr id="0" name=""/>
        <dsp:cNvSpPr/>
      </dsp:nvSpPr>
      <dsp:spPr>
        <a:xfrm>
          <a:off x="0" y="949005"/>
          <a:ext cx="7434963" cy="862732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/>
        </a:p>
      </dsp:txBody>
      <dsp:txXfrm>
        <a:off x="1573265" y="949005"/>
        <a:ext cx="5861697" cy="862732"/>
      </dsp:txXfrm>
    </dsp:sp>
    <dsp:sp modelId="{212071DF-C2B6-7440-9A19-E03114FADEE8}">
      <dsp:nvSpPr>
        <dsp:cNvPr id="0" name=""/>
        <dsp:cNvSpPr/>
      </dsp:nvSpPr>
      <dsp:spPr>
        <a:xfrm>
          <a:off x="86273" y="1035278"/>
          <a:ext cx="1486992" cy="690185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94155-135B-4145-880E-C4755CD5D4DC}">
      <dsp:nvSpPr>
        <dsp:cNvPr id="0" name=""/>
        <dsp:cNvSpPr/>
      </dsp:nvSpPr>
      <dsp:spPr>
        <a:xfrm>
          <a:off x="0" y="1898010"/>
          <a:ext cx="7434963" cy="862732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/>
        </a:p>
      </dsp:txBody>
      <dsp:txXfrm>
        <a:off x="1573265" y="1898010"/>
        <a:ext cx="5861697" cy="862732"/>
      </dsp:txXfrm>
    </dsp:sp>
    <dsp:sp modelId="{390088C2-1115-814C-8329-FDE54E425805}">
      <dsp:nvSpPr>
        <dsp:cNvPr id="0" name=""/>
        <dsp:cNvSpPr/>
      </dsp:nvSpPr>
      <dsp:spPr>
        <a:xfrm>
          <a:off x="86273" y="1984284"/>
          <a:ext cx="1486992" cy="690185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698AE-C283-7C42-BEB8-D97E439C51E6}">
      <dsp:nvSpPr>
        <dsp:cNvPr id="0" name=""/>
        <dsp:cNvSpPr/>
      </dsp:nvSpPr>
      <dsp:spPr>
        <a:xfrm>
          <a:off x="0" y="2847016"/>
          <a:ext cx="7434963" cy="862732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/>
        </a:p>
      </dsp:txBody>
      <dsp:txXfrm>
        <a:off x="1573265" y="2847016"/>
        <a:ext cx="5861697" cy="862732"/>
      </dsp:txXfrm>
    </dsp:sp>
    <dsp:sp modelId="{7919434D-08EF-5441-8900-913E02412F66}">
      <dsp:nvSpPr>
        <dsp:cNvPr id="0" name=""/>
        <dsp:cNvSpPr/>
      </dsp:nvSpPr>
      <dsp:spPr>
        <a:xfrm>
          <a:off x="86273" y="2933289"/>
          <a:ext cx="1486992" cy="690185"/>
        </a:xfrm>
        <a:prstGeom prst="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48D86-F77C-1E4F-BCAD-9B3791E97FFB}">
      <dsp:nvSpPr>
        <dsp:cNvPr id="0" name=""/>
        <dsp:cNvSpPr/>
      </dsp:nvSpPr>
      <dsp:spPr>
        <a:xfrm>
          <a:off x="0" y="3796021"/>
          <a:ext cx="7434963" cy="862732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/>
        </a:p>
      </dsp:txBody>
      <dsp:txXfrm>
        <a:off x="1573265" y="3796021"/>
        <a:ext cx="5861697" cy="862732"/>
      </dsp:txXfrm>
    </dsp:sp>
    <dsp:sp modelId="{87145CB5-3FCA-5840-82F6-27CFC4544014}">
      <dsp:nvSpPr>
        <dsp:cNvPr id="0" name=""/>
        <dsp:cNvSpPr/>
      </dsp:nvSpPr>
      <dsp:spPr>
        <a:xfrm>
          <a:off x="86273" y="3882295"/>
          <a:ext cx="1486992" cy="690185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A0826-568B-1D4E-AA3C-5F5DE666FBCB}">
      <dsp:nvSpPr>
        <dsp:cNvPr id="0" name=""/>
        <dsp:cNvSpPr/>
      </dsp:nvSpPr>
      <dsp:spPr>
        <a:xfrm>
          <a:off x="1529" y="800690"/>
          <a:ext cx="2650720" cy="1427992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29" y="800690"/>
        <a:ext cx="2650720" cy="1427992"/>
      </dsp:txXfrm>
    </dsp:sp>
    <dsp:sp modelId="{AE7E7F2D-630B-E847-820F-76F7A0A02D6D}">
      <dsp:nvSpPr>
        <dsp:cNvPr id="0" name=""/>
        <dsp:cNvSpPr/>
      </dsp:nvSpPr>
      <dsp:spPr>
        <a:xfrm>
          <a:off x="3592621" y="800690"/>
          <a:ext cx="2650720" cy="1427992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92621" y="800690"/>
        <a:ext cx="2650720" cy="1427992"/>
      </dsp:txXfrm>
    </dsp:sp>
    <dsp:sp modelId="{6294BF0E-CAEB-3B44-9E46-32DC9682ED7F}">
      <dsp:nvSpPr>
        <dsp:cNvPr id="0" name=""/>
        <dsp:cNvSpPr/>
      </dsp:nvSpPr>
      <dsp:spPr>
        <a:xfrm>
          <a:off x="7183714" y="800690"/>
          <a:ext cx="2650720" cy="1427992"/>
        </a:xfrm>
        <a:prstGeom prst="rect">
          <a:avLst/>
        </a:prstGeom>
        <a:solidFill>
          <a:schemeClr val="bg1"/>
        </a:solidFill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83714" y="800690"/>
        <a:ext cx="2650720" cy="14279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B0125-5B99-4933-BFEF-4E299BAEF42F}" type="datetimeFigureOut">
              <a:rPr lang="hr-BA" smtClean="0"/>
              <a:t>21. 3. 18.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BA910-01D1-43D5-9464-77BF3255C243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025292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0968D-C358-EA4A-B7B5-B4A1DA5EDF78}" type="datetimeFigureOut">
              <a:rPr lang="hr-HR" smtClean="0"/>
              <a:t>21.03.2018.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5E574-3C89-F040-819E-C7112EB290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9636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5E574-3C89-F040-819E-C7112EB29074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3054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5E574-3C89-F040-819E-C7112EB29074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7523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5E574-3C89-F040-819E-C7112EB29074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8933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5E574-3C89-F040-819E-C7112EB29074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8323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5E574-3C89-F040-819E-C7112EB29074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195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47937"/>
            <a:ext cx="9144000" cy="774784"/>
          </a:xfrm>
        </p:spPr>
        <p:txBody>
          <a:bodyPr anchor="b">
            <a:normAutofit/>
          </a:bodyPr>
          <a:lstStyle>
            <a:lvl1pPr algn="r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414796"/>
            <a:ext cx="9144000" cy="432551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708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21.03.2018.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099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21.03.2018.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75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21.03.2018.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174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1" y="4864937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147" y="659541"/>
            <a:ext cx="1719154" cy="22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1" y="4864937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12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87" y="1325521"/>
            <a:ext cx="10515600" cy="528136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210260"/>
            <a:ext cx="10515600" cy="273375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21.03.2018.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65" y="5999747"/>
            <a:ext cx="1873546" cy="61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7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21.03.2018.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847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21.03.2018.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765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21.03.2018.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284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21.03.2018.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786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21.03.2018.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528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A5A5-2AD9-4520-91CD-440CA45FCE21}" type="datetimeFigureOut">
              <a:rPr lang="hr-HR" smtClean="0"/>
              <a:t>21.03.2018.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630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0191" y="4494463"/>
            <a:ext cx="5724266" cy="649120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Prednosti digitalno zrelih škola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117" y="802106"/>
            <a:ext cx="2636060" cy="303933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6431E266-F465-EC4E-9CAB-C21AC6D0C05B}"/>
              </a:ext>
            </a:extLst>
          </p:cNvPr>
          <p:cNvSpPr txBox="1">
            <a:spLocks/>
          </p:cNvSpPr>
          <p:nvPr/>
        </p:nvSpPr>
        <p:spPr>
          <a:xfrm>
            <a:off x="5768518" y="5472041"/>
            <a:ext cx="5947611" cy="64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Andrijana Prskalo Maček</a:t>
            </a:r>
          </a:p>
          <a:p>
            <a:pPr algn="ctr"/>
            <a:r>
              <a:rPr lang="hr-HR" sz="14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zamjenica ravnatelja CARNET-a i voditeljica projekta</a:t>
            </a:r>
          </a:p>
        </p:txBody>
      </p:sp>
    </p:spTree>
    <p:extLst>
      <p:ext uri="{BB962C8B-B14F-4D97-AF65-F5344CB8AC3E}">
        <p14:creationId xmlns:p14="http://schemas.microsoft.com/office/powerpoint/2010/main" val="240152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823771-07C2-4247-BAB7-76820D64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PREDNOSTI ZA RAVNATELJE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BE027D-AEB2-3740-A179-F225F03DEB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387" y="1538881"/>
            <a:ext cx="3840000" cy="2880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5D8DB85-8796-0240-965D-68E3FC7ACEA8}"/>
              </a:ext>
            </a:extLst>
          </p:cNvPr>
          <p:cNvSpPr txBox="1">
            <a:spLocks/>
          </p:cNvSpPr>
          <p:nvPr/>
        </p:nvSpPr>
        <p:spPr>
          <a:xfrm>
            <a:off x="2809019" y="2473062"/>
            <a:ext cx="4422428" cy="30024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Digitalno opremljena škola s kvalitetnom mrežom</a:t>
            </a:r>
            <a:endParaRPr lang="hr-BA" sz="1800" dirty="0"/>
          </a:p>
          <a:p>
            <a:pPr marL="285750" indent="-285750">
              <a:buFont typeface="Wingdings" pitchFamily="2" charset="2"/>
              <a:buChar char="§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Opremljeni, educirani i digitalno kompetentni nastavnici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BA" sz="1800" dirty="0"/>
              <a:t>Edukacija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Smjernice u kojim aspektima je potrebno dodatno razvijati školu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Predlošci za strateško planiranje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793612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823771-07C2-4247-BAB7-76820D64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PREDNOSTI ZA NASTAVNIKE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A3B392-A71D-D84C-9EC3-D44BCFFD75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924" y="2606246"/>
            <a:ext cx="4101984" cy="2736000"/>
          </a:xfrm>
          <a:prstGeom prst="rect">
            <a:avLst/>
          </a:prstGeom>
          <a:ln>
            <a:noFill/>
          </a:ln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CBE37B6-2567-CA43-A838-ADA75FEE97A2}"/>
              </a:ext>
            </a:extLst>
          </p:cNvPr>
          <p:cNvSpPr txBox="1">
            <a:spLocks/>
          </p:cNvSpPr>
          <p:nvPr/>
        </p:nvSpPr>
        <p:spPr>
          <a:xfrm>
            <a:off x="5913186" y="2027126"/>
            <a:ext cx="4587666" cy="273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Suvremena oprema i e-usluge za rad prilagođeni razini digitalnih kompetencija</a:t>
            </a:r>
            <a:endParaRPr lang="hr-BA" sz="1800" dirty="0"/>
          </a:p>
          <a:p>
            <a:pPr marL="285750" indent="-285750">
              <a:buFont typeface="Wingdings" pitchFamily="2" charset="2"/>
              <a:buChar char="§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Alati i resursi za korištenje IKT-a i primjenu suvremenih metoda poučavanja u nastavi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Podrška u radu - </a:t>
            </a:r>
            <a:r>
              <a:rPr lang="hr-HR" sz="1800" dirty="0" err="1">
                <a:solidFill>
                  <a:schemeClr val="bg1">
                    <a:lumMod val="50000"/>
                  </a:schemeClr>
                </a:solidFill>
              </a:rPr>
              <a:t>helpdesk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, zajednica praktičara, mobilni timovi</a:t>
            </a:r>
            <a:endParaRPr lang="hr-BA" sz="1800" dirty="0"/>
          </a:p>
          <a:p>
            <a:pPr marL="285750" indent="-285750">
              <a:buFont typeface="Wingdings" pitchFamily="2" charset="2"/>
              <a:buChar char="§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Edukacija 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423371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823771-07C2-4247-BAB7-76820D64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PREDNOSTI ZA UČENIKE I RODITELJE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3F310-BE99-DD42-A0EE-EF2A84CD15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967" y="3317240"/>
            <a:ext cx="4050000" cy="2700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FE26268-D00A-8640-A660-96A4AC00234E}"/>
              </a:ext>
            </a:extLst>
          </p:cNvPr>
          <p:cNvSpPr txBox="1">
            <a:spLocks/>
          </p:cNvSpPr>
          <p:nvPr/>
        </p:nvSpPr>
        <p:spPr>
          <a:xfrm>
            <a:off x="2184179" y="2341880"/>
            <a:ext cx="4422428" cy="27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Kvalitetna mreža u školi</a:t>
            </a:r>
            <a:endParaRPr lang="hr-BA" sz="1800" dirty="0"/>
          </a:p>
          <a:p>
            <a:pPr marL="285750" indent="-285750">
              <a:buFont typeface="Wingdings" pitchFamily="2" charset="2"/>
              <a:buChar char="§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Oprema za korištenje u nastavi</a:t>
            </a:r>
            <a:endParaRPr lang="hr-BA" sz="1800" dirty="0"/>
          </a:p>
          <a:p>
            <a:pPr marL="285750" indent="-285750">
              <a:buFont typeface="Wingdings" pitchFamily="2" charset="2"/>
              <a:buChar char="§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Digitalni sadržaji za učenje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Razvoj digitalnih kompetencija i vještina za osobni razvoj te pripremu za studij i tržište rada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e-Dnevnik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3488903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/>
              <a:t>PRIMJERI E-ŠKOLA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60F829-1B95-5347-B3B9-81F968787C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87" y="2061475"/>
            <a:ext cx="3417849" cy="22707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364EE3-EC14-124E-8E55-57719D68EE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345" y="3602181"/>
            <a:ext cx="3501328" cy="226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10AAB1-0543-F04F-AC9D-0A103A9251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1548" y="2061475"/>
            <a:ext cx="3697083" cy="226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A396CB-DB99-1441-98EC-CFFF5F81B3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0619" y="3625659"/>
            <a:ext cx="3336324" cy="226800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F52F657-4B34-0645-8A8F-8A09E73B39CC}"/>
              </a:ext>
            </a:extLst>
          </p:cNvPr>
          <p:cNvSpPr txBox="1">
            <a:spLocks/>
          </p:cNvSpPr>
          <p:nvPr/>
        </p:nvSpPr>
        <p:spPr>
          <a:xfrm>
            <a:off x="655387" y="4407109"/>
            <a:ext cx="2558052" cy="381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dirty="0">
                <a:solidFill>
                  <a:schemeClr val="bg1">
                    <a:lumMod val="50000"/>
                  </a:schemeClr>
                </a:solidFill>
              </a:rPr>
              <a:t>Pomorska škola, Zadar</a:t>
            </a:r>
          </a:p>
          <a:p>
            <a:endParaRPr lang="hr-BA" sz="180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119B8C1-61A4-7149-8E50-8F80301FED10}"/>
              </a:ext>
            </a:extLst>
          </p:cNvPr>
          <p:cNvSpPr txBox="1">
            <a:spLocks/>
          </p:cNvSpPr>
          <p:nvPr/>
        </p:nvSpPr>
        <p:spPr>
          <a:xfrm>
            <a:off x="8939755" y="5963015"/>
            <a:ext cx="2558052" cy="381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dirty="0">
                <a:solidFill>
                  <a:schemeClr val="bg1">
                    <a:lumMod val="50000"/>
                  </a:schemeClr>
                </a:solidFill>
              </a:rPr>
              <a:t>OŠ Franje Krežme, Osijek</a:t>
            </a:r>
          </a:p>
          <a:p>
            <a:endParaRPr lang="hr-BA" sz="18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EA00F3A-04DD-E847-AF9D-FF9378534D4E}"/>
              </a:ext>
            </a:extLst>
          </p:cNvPr>
          <p:cNvSpPr txBox="1">
            <a:spLocks/>
          </p:cNvSpPr>
          <p:nvPr/>
        </p:nvSpPr>
        <p:spPr>
          <a:xfrm>
            <a:off x="9891960" y="2045514"/>
            <a:ext cx="2166690" cy="739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dirty="0">
                <a:solidFill>
                  <a:schemeClr val="bg1">
                    <a:lumMod val="50000"/>
                  </a:schemeClr>
                </a:solidFill>
              </a:rPr>
              <a:t>OŠ Izidora </a:t>
            </a:r>
            <a:r>
              <a:rPr lang="hr-HR" sz="1600" dirty="0" err="1">
                <a:solidFill>
                  <a:schemeClr val="bg1">
                    <a:lumMod val="50000"/>
                  </a:schemeClr>
                </a:solidFill>
              </a:rPr>
              <a:t>Kršnjavog</a:t>
            </a:r>
            <a:r>
              <a:rPr lang="hr-HR" sz="1600" dirty="0">
                <a:solidFill>
                  <a:schemeClr val="bg1">
                    <a:lumMod val="50000"/>
                  </a:schemeClr>
                </a:solidFill>
              </a:rPr>
              <a:t>, Zagreb</a:t>
            </a:r>
          </a:p>
          <a:p>
            <a:endParaRPr lang="hr-BA" sz="1800" dirty="0"/>
          </a:p>
        </p:txBody>
      </p:sp>
    </p:spTree>
    <p:extLst>
      <p:ext uri="{BB962C8B-B14F-4D97-AF65-F5344CB8AC3E}">
        <p14:creationId xmlns:p14="http://schemas.microsoft.com/office/powerpoint/2010/main" val="1521912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/>
              <a:t>DOBRE PRAKSE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160B71-223E-AC4A-8338-4A870D4AC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8" y="1688879"/>
            <a:ext cx="3371275" cy="25284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3910F1-D9B0-9B44-9E59-B4602E5EB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15" y="3319896"/>
            <a:ext cx="2928001" cy="219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7D35DA-6D6A-8848-8E00-C5EB1DB0D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45" y="3537528"/>
            <a:ext cx="3084945" cy="23137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2526CB-576C-CC4C-BBDB-C3A0762093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648" y="2103641"/>
            <a:ext cx="3112279" cy="23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07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/>
              <a:t>UKUPNO SMO OSIGURALI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496" y="2283105"/>
            <a:ext cx="1264987" cy="540781"/>
          </a:xfrm>
        </p:spPr>
        <p:txBody>
          <a:bodyPr>
            <a:noAutofit/>
          </a:bodyPr>
          <a:lstStyle/>
          <a:p>
            <a:r>
              <a:rPr lang="hr-HR" sz="3600" b="1" dirty="0">
                <a:solidFill>
                  <a:schemeClr val="accent2"/>
                </a:solidFill>
              </a:rPr>
              <a:t>1220</a:t>
            </a:r>
            <a:endParaRPr lang="hr-HR" sz="3600" dirty="0">
              <a:solidFill>
                <a:schemeClr val="accent2"/>
              </a:solidFill>
            </a:endParaRPr>
          </a:p>
          <a:p>
            <a:endParaRPr lang="hr-BA" sz="3600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7C49155-859F-4647-8F59-CE7DBDE0F945}"/>
              </a:ext>
            </a:extLst>
          </p:cNvPr>
          <p:cNvSpPr txBox="1">
            <a:spLocks/>
          </p:cNvSpPr>
          <p:nvPr/>
        </p:nvSpPr>
        <p:spPr>
          <a:xfrm>
            <a:off x="1847693" y="2265175"/>
            <a:ext cx="3378732" cy="69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hibridnih računala za nastavnike STEM predmeta</a:t>
            </a:r>
          </a:p>
          <a:p>
            <a:endParaRPr lang="hr-BA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F76ABD9-6F1C-3E42-A31A-581E502BDC10}"/>
              </a:ext>
            </a:extLst>
          </p:cNvPr>
          <p:cNvSpPr txBox="1">
            <a:spLocks/>
          </p:cNvSpPr>
          <p:nvPr/>
        </p:nvSpPr>
        <p:spPr>
          <a:xfrm>
            <a:off x="636496" y="3172649"/>
            <a:ext cx="1264987" cy="540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>
                <a:solidFill>
                  <a:schemeClr val="accent2"/>
                </a:solidFill>
              </a:rPr>
              <a:t>5085</a:t>
            </a:r>
            <a:endParaRPr lang="hr-HR" sz="3600" dirty="0">
              <a:solidFill>
                <a:schemeClr val="accent2"/>
              </a:solidFill>
            </a:endParaRPr>
          </a:p>
          <a:p>
            <a:endParaRPr lang="hr-BA" sz="36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5142D69-5BA4-4049-A9F8-C24DB7A3001D}"/>
              </a:ext>
            </a:extLst>
          </p:cNvPr>
          <p:cNvSpPr txBox="1">
            <a:spLocks/>
          </p:cNvSpPr>
          <p:nvPr/>
        </p:nvSpPr>
        <p:spPr>
          <a:xfrm>
            <a:off x="1847693" y="3154719"/>
            <a:ext cx="3378732" cy="69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tableta za ostalo nastavno osoblje matičnih škola</a:t>
            </a:r>
          </a:p>
          <a:p>
            <a:endParaRPr lang="hr-BA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2FE8E3B-08D1-BE4C-A283-4A3B976021D2}"/>
              </a:ext>
            </a:extLst>
          </p:cNvPr>
          <p:cNvSpPr txBox="1">
            <a:spLocks/>
          </p:cNvSpPr>
          <p:nvPr/>
        </p:nvSpPr>
        <p:spPr>
          <a:xfrm>
            <a:off x="5862930" y="2301035"/>
            <a:ext cx="1264987" cy="540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>
                <a:solidFill>
                  <a:schemeClr val="accent2"/>
                </a:solidFill>
              </a:rPr>
              <a:t>901</a:t>
            </a:r>
            <a:endParaRPr lang="hr-HR" sz="3600" dirty="0">
              <a:solidFill>
                <a:schemeClr val="accent2"/>
              </a:solidFill>
            </a:endParaRPr>
          </a:p>
          <a:p>
            <a:endParaRPr lang="hr-BA" sz="36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5C6FC94-2154-3844-A0E8-4895C986DA29}"/>
              </a:ext>
            </a:extLst>
          </p:cNvPr>
          <p:cNvSpPr txBox="1">
            <a:spLocks/>
          </p:cNvSpPr>
          <p:nvPr/>
        </p:nvSpPr>
        <p:spPr>
          <a:xfrm>
            <a:off x="6778281" y="2283105"/>
            <a:ext cx="4212447" cy="69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laptop za ravnatelje, stručne suradnike i nastavno osoblje područnih škola </a:t>
            </a:r>
          </a:p>
          <a:p>
            <a:endParaRPr lang="hr-BA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CFDA18A-3D46-394F-90EC-BDB5FA09F21E}"/>
              </a:ext>
            </a:extLst>
          </p:cNvPr>
          <p:cNvSpPr txBox="1">
            <a:spLocks/>
          </p:cNvSpPr>
          <p:nvPr/>
        </p:nvSpPr>
        <p:spPr>
          <a:xfrm>
            <a:off x="5862930" y="3197506"/>
            <a:ext cx="1264987" cy="540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>
                <a:solidFill>
                  <a:schemeClr val="accent2"/>
                </a:solidFill>
              </a:rPr>
              <a:t>115</a:t>
            </a:r>
            <a:endParaRPr lang="hr-HR" sz="3600" dirty="0">
              <a:solidFill>
                <a:schemeClr val="accent2"/>
              </a:solidFill>
            </a:endParaRPr>
          </a:p>
          <a:p>
            <a:endParaRPr lang="hr-BA" sz="36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E848890-24E9-6C45-85A6-F48C6903E6B1}"/>
              </a:ext>
            </a:extLst>
          </p:cNvPr>
          <p:cNvSpPr txBox="1">
            <a:spLocks/>
          </p:cNvSpPr>
          <p:nvPr/>
        </p:nvSpPr>
        <p:spPr>
          <a:xfrm>
            <a:off x="6814142" y="3154719"/>
            <a:ext cx="3378732" cy="69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stolnih računala za administrativno osoblje </a:t>
            </a:r>
          </a:p>
          <a:p>
            <a:endParaRPr lang="hr-BA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8D1358D-B8D6-684B-9D94-312C940CD4A4}"/>
              </a:ext>
            </a:extLst>
          </p:cNvPr>
          <p:cNvSpPr txBox="1">
            <a:spLocks/>
          </p:cNvSpPr>
          <p:nvPr/>
        </p:nvSpPr>
        <p:spPr>
          <a:xfrm>
            <a:off x="5602940" y="4069120"/>
            <a:ext cx="1264987" cy="540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>
                <a:solidFill>
                  <a:schemeClr val="accent2"/>
                </a:solidFill>
              </a:rPr>
              <a:t>5018</a:t>
            </a:r>
            <a:endParaRPr lang="hr-HR" sz="3600" dirty="0">
              <a:solidFill>
                <a:schemeClr val="accent2"/>
              </a:solidFill>
            </a:endParaRPr>
          </a:p>
          <a:p>
            <a:endParaRPr lang="hr-BA" sz="36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F42C668-CC90-204B-8CA3-C0FE32B4F887}"/>
              </a:ext>
            </a:extLst>
          </p:cNvPr>
          <p:cNvSpPr txBox="1">
            <a:spLocks/>
          </p:cNvSpPr>
          <p:nvPr/>
        </p:nvSpPr>
        <p:spPr>
          <a:xfrm>
            <a:off x="6814136" y="4051190"/>
            <a:ext cx="4176591" cy="69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tableta za učenike u interaktivnim učionicama te u područnim školama </a:t>
            </a:r>
          </a:p>
          <a:p>
            <a:endParaRPr lang="hr-BA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22F1184-63A8-614D-A244-616A8C418A20}"/>
              </a:ext>
            </a:extLst>
          </p:cNvPr>
          <p:cNvSpPr txBox="1">
            <a:spLocks/>
          </p:cNvSpPr>
          <p:nvPr/>
        </p:nvSpPr>
        <p:spPr>
          <a:xfrm>
            <a:off x="582707" y="4093977"/>
            <a:ext cx="1211196" cy="540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>
                <a:solidFill>
                  <a:schemeClr val="accent2"/>
                </a:solidFill>
              </a:rPr>
              <a:t>1000</a:t>
            </a:r>
            <a:endParaRPr lang="hr-HR" sz="3600" dirty="0">
              <a:solidFill>
                <a:schemeClr val="accent2"/>
              </a:solidFill>
            </a:endParaRPr>
          </a:p>
          <a:p>
            <a:endParaRPr lang="hr-BA" sz="360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F3FDDEC-3E79-D846-9D27-BAA692BFCBB4}"/>
              </a:ext>
            </a:extLst>
          </p:cNvPr>
          <p:cNvSpPr txBox="1">
            <a:spLocks/>
          </p:cNvSpPr>
          <p:nvPr/>
        </p:nvSpPr>
        <p:spPr>
          <a:xfrm>
            <a:off x="1793902" y="4076047"/>
            <a:ext cx="3606773" cy="69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Različitih edukacija za preko 6000 jedinstvenih korisnika</a:t>
            </a:r>
          </a:p>
          <a:p>
            <a:endParaRPr lang="hr-BA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88DC9DA-F473-D94A-9A5F-292DC09A8975}"/>
              </a:ext>
            </a:extLst>
          </p:cNvPr>
          <p:cNvSpPr txBox="1">
            <a:spLocks/>
          </p:cNvSpPr>
          <p:nvPr/>
        </p:nvSpPr>
        <p:spPr>
          <a:xfrm>
            <a:off x="582707" y="4909539"/>
            <a:ext cx="1264987" cy="540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>
                <a:solidFill>
                  <a:schemeClr val="accent2"/>
                </a:solidFill>
              </a:rPr>
              <a:t>240</a:t>
            </a:r>
            <a:endParaRPr lang="hr-HR" sz="3600" dirty="0">
              <a:solidFill>
                <a:schemeClr val="accent2"/>
              </a:solidFill>
            </a:endParaRPr>
          </a:p>
          <a:p>
            <a:endParaRPr lang="hr-BA" sz="360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6595E36-1603-4E40-A0CC-2B68B7A2725A}"/>
              </a:ext>
            </a:extLst>
          </p:cNvPr>
          <p:cNvSpPr txBox="1">
            <a:spLocks/>
          </p:cNvSpPr>
          <p:nvPr/>
        </p:nvSpPr>
        <p:spPr>
          <a:xfrm>
            <a:off x="1793904" y="4891609"/>
            <a:ext cx="3432522" cy="69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Scenarija poučavanja</a:t>
            </a:r>
          </a:p>
          <a:p>
            <a:endParaRPr lang="hr-BA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CDD77E1-10F9-904F-A88A-69B8E27749D7}"/>
              </a:ext>
            </a:extLst>
          </p:cNvPr>
          <p:cNvSpPr txBox="1">
            <a:spLocks/>
          </p:cNvSpPr>
          <p:nvPr/>
        </p:nvSpPr>
        <p:spPr>
          <a:xfrm>
            <a:off x="5602940" y="4849867"/>
            <a:ext cx="1264987" cy="540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>
                <a:solidFill>
                  <a:schemeClr val="accent2"/>
                </a:solidFill>
              </a:rPr>
              <a:t>100+</a:t>
            </a:r>
            <a:endParaRPr lang="hr-HR" sz="3600" dirty="0">
              <a:solidFill>
                <a:schemeClr val="accent2"/>
              </a:solidFill>
            </a:endParaRPr>
          </a:p>
          <a:p>
            <a:endParaRPr lang="hr-BA" sz="360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136D2FC-2C15-044C-97D9-ED28CEC73548}"/>
              </a:ext>
            </a:extLst>
          </p:cNvPr>
          <p:cNvSpPr txBox="1">
            <a:spLocks/>
          </p:cNvSpPr>
          <p:nvPr/>
        </p:nvSpPr>
        <p:spPr>
          <a:xfrm>
            <a:off x="6814136" y="4831937"/>
            <a:ext cx="4176591" cy="692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Modula digitalnih obrazovnih sadržaja iz matematike, fizike, kemije i biologije</a:t>
            </a: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1315489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BA" dirty="0"/>
              <a:t>DO KRAJA PILOT PROJEKTA…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6" y="2343149"/>
            <a:ext cx="10911773" cy="2716871"/>
          </a:xfrm>
        </p:spPr>
        <p:txBody>
          <a:bodyPr>
            <a:normAutofit/>
          </a:bodyPr>
          <a:lstStyle/>
          <a:p>
            <a:r>
              <a:rPr lang="hr-HR" sz="1800" b="1" dirty="0">
                <a:solidFill>
                  <a:schemeClr val="bg1">
                    <a:lumMod val="50000"/>
                  </a:schemeClr>
                </a:solidFill>
              </a:rPr>
              <a:t>Aktivnosti do kraja školske godine 2017./2018.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Opremanje i otvaranje ROC-ova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Nastavak edukacije korisnika u školama i podrške mobilnih timova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Primjena DOS-</a:t>
            </a:r>
            <a:r>
              <a:rPr lang="hr-HR" sz="1800" dirty="0" err="1">
                <a:solidFill>
                  <a:schemeClr val="bg1">
                    <a:lumMod val="50000"/>
                  </a:schemeClr>
                </a:solidFill>
              </a:rPr>
              <a:t>eva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Provedba završnog vanjskog vrednovanja digitalne zrelosti škola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Razvoj preostalih e-Usluga: Sustav za analitike učenja i organizacije, Sustav informatizacije poslovanja ustanova</a:t>
            </a: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3080686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455E926-D682-064D-A477-0BDAA9B1CC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1025" y="3255265"/>
            <a:ext cx="7953791" cy="2093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87" y="1325521"/>
            <a:ext cx="10515600" cy="622150"/>
          </a:xfrm>
        </p:spPr>
        <p:txBody>
          <a:bodyPr>
            <a:normAutofit/>
          </a:bodyPr>
          <a:lstStyle/>
          <a:p>
            <a:r>
              <a:rPr lang="hr-BA" dirty="0"/>
              <a:t>DRUGA FAZA: VELIKI PROJEKT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FEDC928-1A22-5B4A-87D2-E9F6F14EA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83773"/>
              </p:ext>
            </p:extLst>
          </p:nvPr>
        </p:nvGraphicFramePr>
        <p:xfrm>
          <a:off x="1335024" y="1734651"/>
          <a:ext cx="9835964" cy="3029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90B59D1-381F-C146-9923-00F3CA5D1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8753" y="2707961"/>
            <a:ext cx="2419159" cy="1095944"/>
          </a:xfrm>
        </p:spPr>
        <p:txBody>
          <a:bodyPr/>
          <a:lstStyle/>
          <a:p>
            <a:r>
              <a:rPr lang="hr-HR" sz="1800" b="1" dirty="0">
                <a:solidFill>
                  <a:schemeClr val="bg1">
                    <a:lumMod val="50000"/>
                  </a:schemeClr>
                </a:solidFill>
              </a:rPr>
              <a:t>CARNET</a:t>
            </a:r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 je nositelj i druge faze projekta u vrijednosti od </a:t>
            </a:r>
            <a:r>
              <a:rPr lang="hr-HR" sz="1800" b="1" dirty="0">
                <a:solidFill>
                  <a:schemeClr val="bg1">
                    <a:lumMod val="50000"/>
                  </a:schemeClr>
                </a:solidFill>
              </a:rPr>
              <a:t>1 milijarde kuna</a:t>
            </a:r>
            <a:endParaRPr lang="hr-BA" b="1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5D159A1-25F2-DE47-9328-1E106FFC26EE}"/>
              </a:ext>
            </a:extLst>
          </p:cNvPr>
          <p:cNvSpPr txBox="1">
            <a:spLocks/>
          </p:cNvSpPr>
          <p:nvPr/>
        </p:nvSpPr>
        <p:spPr>
          <a:xfrm>
            <a:off x="5048441" y="2907792"/>
            <a:ext cx="2419159" cy="896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Planirana provedba: </a:t>
            </a:r>
            <a:r>
              <a:rPr lang="hr-HR" sz="1800" b="1" dirty="0">
                <a:solidFill>
                  <a:schemeClr val="bg1">
                    <a:lumMod val="50000"/>
                  </a:schemeClr>
                </a:solidFill>
              </a:rPr>
              <a:t>2019. – 2022.</a:t>
            </a:r>
            <a:endParaRPr lang="hr-BA" b="1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F2C73D0-7AF5-784F-BAA8-A908C7A92915}"/>
              </a:ext>
            </a:extLst>
          </p:cNvPr>
          <p:cNvSpPr txBox="1">
            <a:spLocks/>
          </p:cNvSpPr>
          <p:nvPr/>
        </p:nvSpPr>
        <p:spPr>
          <a:xfrm>
            <a:off x="8567928" y="2642617"/>
            <a:ext cx="2603059" cy="12435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>
                <a:solidFill>
                  <a:schemeClr val="bg1">
                    <a:lumMod val="50000"/>
                  </a:schemeClr>
                </a:solidFill>
              </a:rPr>
              <a:t>Planirano uključivanje </a:t>
            </a:r>
            <a:r>
              <a:rPr lang="hr-HR" sz="1800" b="1" dirty="0">
                <a:solidFill>
                  <a:schemeClr val="bg1">
                    <a:lumMod val="50000"/>
                  </a:schemeClr>
                </a:solidFill>
              </a:rPr>
              <a:t>svih osnovnih i srednjih škola</a:t>
            </a:r>
            <a:endParaRPr lang="hr-BA" b="1" dirty="0"/>
          </a:p>
        </p:txBody>
      </p:sp>
    </p:spTree>
    <p:extLst>
      <p:ext uri="{BB962C8B-B14F-4D97-AF65-F5344CB8AC3E}">
        <p14:creationId xmlns:p14="http://schemas.microsoft.com/office/powerpoint/2010/main" val="1049654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9052" y="5399043"/>
            <a:ext cx="4585393" cy="641977"/>
          </a:xfrm>
        </p:spPr>
        <p:txBody>
          <a:bodyPr>
            <a:normAutofit/>
          </a:bodyPr>
          <a:lstStyle/>
          <a:p>
            <a:r>
              <a:rPr lang="hr-HR" sz="9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Projekt je sufinancirala Europska unija iz europskih strukturnih i investicijskih fondova.</a:t>
            </a:r>
          </a:p>
          <a:p>
            <a:r>
              <a:rPr lang="hr-HR" sz="9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Više informacija o EU fondovima možete naći na web stranicama Ministarstva regionalnoga razvoja i fondova Europske unije: www.strukturnifondovi.hr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0042" y="4252803"/>
            <a:ext cx="1403682" cy="161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724" y="4514857"/>
            <a:ext cx="4986449" cy="5816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44173" y="810879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r-HR" sz="8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Hvala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273842" y="6138198"/>
            <a:ext cx="6857998" cy="25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i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Sadržaj ovog materijala isključiva je odgovornost Hrvatske akademske i istraživačke mreže - </a:t>
            </a:r>
            <a:r>
              <a:rPr lang="hr-HR" sz="1000" b="1" i="1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CARNet</a:t>
            </a:r>
            <a:r>
              <a:rPr lang="hr-HR" sz="1000" b="1" i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900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0623" y="2047078"/>
            <a:ext cx="4901784" cy="394241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98989"/>
              </a:buClr>
              <a:buFont typeface="Wingdings" pitchFamily="2" charset="2"/>
              <a:buChar char="§"/>
            </a:pPr>
            <a:r>
              <a:rPr lang="hr-HR" b="1" dirty="0">
                <a:solidFill>
                  <a:schemeClr val="accent2"/>
                </a:solidFill>
                <a:ea typeface="Open Sans" panose="020B0606030504020204" pitchFamily="34" charset="0"/>
              </a:rPr>
              <a:t>306,8 milijuna kuna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98989"/>
              </a:buClr>
              <a:buFont typeface="Wingdings" pitchFamily="2" charset="2"/>
              <a:buChar char="§"/>
            </a:pPr>
            <a:r>
              <a:rPr lang="hr-HR" sz="1800" dirty="0">
                <a:solidFill>
                  <a:srgbClr val="7481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85 % EU fondovi (Europski fond za regionalni razvoj i Europski socijalni fond) 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98989"/>
              </a:buClr>
              <a:buFont typeface="Wingdings" pitchFamily="2" charset="2"/>
              <a:buChar char="§"/>
            </a:pPr>
            <a:r>
              <a:rPr lang="hr-HR" sz="1800" dirty="0">
                <a:solidFill>
                  <a:srgbClr val="7481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15 % nacionalno financiranje</a:t>
            </a:r>
          </a:p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98989"/>
              </a:buClr>
              <a:buFont typeface="Wingdings" pitchFamily="2" charset="2"/>
              <a:buChar char="§"/>
            </a:pPr>
            <a:r>
              <a:rPr lang="hr-HR" b="1" dirty="0">
                <a:solidFill>
                  <a:schemeClr val="accent2"/>
                </a:solidFill>
                <a:ea typeface="Open Sans" panose="020B0606030504020204" pitchFamily="34" charset="0"/>
              </a:rPr>
              <a:t>10 posto škola</a:t>
            </a:r>
            <a:r>
              <a:rPr lang="hr-HR" dirty="0">
                <a:solidFill>
                  <a:schemeClr val="accent2"/>
                </a:solidFill>
                <a:ea typeface="Open Sans" panose="020B0606030504020204" pitchFamily="34" charset="0"/>
              </a:rPr>
              <a:t>:</a:t>
            </a:r>
            <a:r>
              <a:rPr lang="hr-HR" dirty="0">
                <a:solidFill>
                  <a:srgbClr val="748187"/>
                </a:solidFill>
                <a:ea typeface="Open Sans" panose="020B0606030504020204" pitchFamily="34" charset="0"/>
              </a:rPr>
              <a:t> 101 osnovna i 50 srednjih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98989"/>
              </a:buClr>
              <a:buFont typeface="Wingdings" pitchFamily="2" charset="2"/>
              <a:buChar char="§"/>
            </a:pPr>
            <a:r>
              <a:rPr lang="hr-HR" sz="1800" dirty="0">
                <a:solidFill>
                  <a:srgbClr val="748187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151 ravnatelj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898989"/>
              </a:buClr>
              <a:buFont typeface="Wingdings" pitchFamily="2" charset="2"/>
              <a:buChar char="§"/>
            </a:pPr>
            <a:r>
              <a:rPr lang="hr-HR" sz="1800" dirty="0">
                <a:solidFill>
                  <a:srgbClr val="748187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&gt; 7000 nastavnika</a:t>
            </a:r>
          </a:p>
          <a:p>
            <a:pPr marL="800100" lvl="1" indent="-342900">
              <a:lnSpc>
                <a:spcPct val="150000"/>
              </a:lnSpc>
              <a:spcBef>
                <a:spcPts val="0"/>
              </a:spcBef>
              <a:buClr>
                <a:srgbClr val="898989"/>
              </a:buClr>
              <a:buFont typeface="Wingdings" pitchFamily="2" charset="2"/>
              <a:buChar char="§"/>
            </a:pPr>
            <a:r>
              <a:rPr lang="hr-HR" sz="1800" dirty="0">
                <a:solidFill>
                  <a:srgbClr val="748187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&gt; 23 000 učenika</a:t>
            </a:r>
          </a:p>
          <a:p>
            <a:endParaRPr lang="hr-HR" dirty="0">
              <a:solidFill>
                <a:schemeClr val="bg1">
                  <a:lumMod val="50000"/>
                </a:schemeClr>
              </a:solidFill>
            </a:endParaRPr>
          </a:p>
          <a:p>
            <a:endParaRPr lang="hr-HR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9B0A43-DBE5-E64D-8E31-12E0DCB2C6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657" y="2147464"/>
            <a:ext cx="5250878" cy="271322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05C64A-8EF1-FA4F-9653-DA5A6066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87" y="1325521"/>
            <a:ext cx="10515600" cy="528136"/>
          </a:xfrm>
        </p:spPr>
        <p:txBody>
          <a:bodyPr>
            <a:normAutofit fontScale="90000"/>
          </a:bodyPr>
          <a:lstStyle/>
          <a:p>
            <a:r>
              <a:rPr lang="hr-BA" dirty="0"/>
              <a:t>CILJ: DIGITALNO ZRELE ŠKOLE</a:t>
            </a:r>
          </a:p>
        </p:txBody>
      </p:sp>
    </p:spTree>
    <p:extLst>
      <p:ext uri="{BB962C8B-B14F-4D97-AF65-F5344CB8AC3E}">
        <p14:creationId xmlns:p14="http://schemas.microsoft.com/office/powerpoint/2010/main" val="260659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F05C64A-8EF1-FA4F-9653-DA5A6066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87" y="1325520"/>
            <a:ext cx="11076538" cy="670919"/>
          </a:xfrm>
        </p:spPr>
        <p:txBody>
          <a:bodyPr>
            <a:normAutofit fontScale="90000"/>
          </a:bodyPr>
          <a:lstStyle/>
          <a:p>
            <a:r>
              <a:rPr lang="hr-BA" dirty="0"/>
              <a:t>E-ŠKOLE: USPOSTAVA SUSTAVA RAZVOJA DIGITALNO ZRELIH ŠKOLA (PILOT PROJEKT)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D7D5E85-36EF-DF40-9094-D93547BBEA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767754"/>
              </p:ext>
            </p:extLst>
          </p:nvPr>
        </p:nvGraphicFramePr>
        <p:xfrm>
          <a:off x="401759" y="1604640"/>
          <a:ext cx="117847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844B4BE-7BDF-7340-A76E-9E06225135D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8756" y="3997244"/>
            <a:ext cx="3704724" cy="735105"/>
          </a:xfrm>
          <a:prstGeom prst="rect">
            <a:avLst/>
          </a:prstGeom>
        </p:spPr>
      </p:pic>
      <p:sp>
        <p:nvSpPr>
          <p:cNvPr id="2" name="Down Arrow Callout 1">
            <a:extLst>
              <a:ext uri="{FF2B5EF4-FFF2-40B4-BE49-F238E27FC236}">
                <a16:creationId xmlns:a16="http://schemas.microsoft.com/office/drawing/2014/main" id="{533BEB3F-1309-3040-A715-31767431CE82}"/>
              </a:ext>
            </a:extLst>
          </p:cNvPr>
          <p:cNvSpPr/>
          <p:nvPr/>
        </p:nvSpPr>
        <p:spPr>
          <a:xfrm>
            <a:off x="655387" y="2569028"/>
            <a:ext cx="4526213" cy="1211587"/>
          </a:xfrm>
          <a:prstGeom prst="downArrowCallout">
            <a:avLst/>
          </a:prstGeom>
          <a:noFill/>
          <a:ln>
            <a:solidFill>
              <a:srgbClr val="009F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Ministarstvo znanosti i obrazovanja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5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C2909-95B6-D94D-9E4D-FE40D4E2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/>
              <a:t>KROZ PROJEKT PROVODIMO: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0702E-5FF4-274E-8163-9AD7535B4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87" y="2210260"/>
            <a:ext cx="4959601" cy="3490454"/>
          </a:xfrm>
        </p:spPr>
        <p:txBody>
          <a:bodyPr>
            <a:normAutofit/>
          </a:bodyPr>
          <a:lstStyle/>
          <a:p>
            <a:r>
              <a:rPr lang="sr-Latn-RS" dirty="0"/>
              <a:t>Informatizaciju nastavnih procesa:</a:t>
            </a:r>
          </a:p>
          <a:p>
            <a:r>
              <a:rPr lang="sr-Latn-RS" dirty="0"/>
              <a:t>• </a:t>
            </a:r>
            <a:r>
              <a:rPr lang="sr-Latn-RS" dirty="0" err="1"/>
              <a:t>računalna</a:t>
            </a:r>
            <a:r>
              <a:rPr lang="sr-Latn-RS" dirty="0"/>
              <a:t> oprema</a:t>
            </a:r>
          </a:p>
          <a:p>
            <a:r>
              <a:rPr lang="sr-Latn-RS" dirty="0"/>
              <a:t>• digitalni obrazovni sadržaj</a:t>
            </a:r>
          </a:p>
          <a:p>
            <a:r>
              <a:rPr lang="sr-Latn-RS" dirty="0"/>
              <a:t>• bežični internet u cijeloj školi</a:t>
            </a:r>
          </a:p>
          <a:p>
            <a:r>
              <a:rPr lang="sr-Latn-RS" dirty="0"/>
              <a:t>• obrazovanje i podrška nastavnicima u  provedbi e-nastave</a:t>
            </a:r>
          </a:p>
          <a:p>
            <a:endParaRPr lang="sr-Latn-R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9DC7472-BC31-4640-9666-121FC9603C8B}"/>
              </a:ext>
            </a:extLst>
          </p:cNvPr>
          <p:cNvSpPr txBox="1">
            <a:spLocks/>
          </p:cNvSpPr>
          <p:nvPr/>
        </p:nvSpPr>
        <p:spPr>
          <a:xfrm>
            <a:off x="5913187" y="2210260"/>
            <a:ext cx="4959601" cy="3490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dirty="0"/>
              <a:t>Informatizaciju poslovnih procesa:</a:t>
            </a:r>
          </a:p>
          <a:p>
            <a:pPr>
              <a:lnSpc>
                <a:spcPct val="100000"/>
              </a:lnSpc>
            </a:pPr>
            <a:r>
              <a:rPr lang="sr-Latn-RS" dirty="0"/>
              <a:t>• transparentnost poslovanja</a:t>
            </a:r>
          </a:p>
          <a:p>
            <a:pPr>
              <a:lnSpc>
                <a:spcPct val="100000"/>
              </a:lnSpc>
            </a:pPr>
            <a:r>
              <a:rPr lang="sr-Latn-RS" dirty="0"/>
              <a:t>• bolja dostupnost podataka</a:t>
            </a:r>
          </a:p>
          <a:p>
            <a:pPr>
              <a:lnSpc>
                <a:spcPct val="100000"/>
              </a:lnSpc>
            </a:pPr>
            <a:r>
              <a:rPr lang="sr-Latn-RS" dirty="0"/>
              <a:t>• brže i sigurnije poslovanje</a:t>
            </a:r>
          </a:p>
          <a:p>
            <a:pPr>
              <a:lnSpc>
                <a:spcPct val="100000"/>
              </a:lnSpc>
            </a:pPr>
            <a:r>
              <a:rPr lang="sr-Latn-RS" dirty="0"/>
              <a:t>• </a:t>
            </a:r>
            <a:r>
              <a:rPr lang="sr-Latn-RS" dirty="0" err="1"/>
              <a:t>učinkovitije</a:t>
            </a:r>
            <a:r>
              <a:rPr lang="sr-Latn-RS" dirty="0"/>
              <a:t> poslovanje škola</a:t>
            </a:r>
          </a:p>
        </p:txBody>
      </p:sp>
    </p:spTree>
    <p:extLst>
      <p:ext uri="{BB962C8B-B14F-4D97-AF65-F5344CB8AC3E}">
        <p14:creationId xmlns:p14="http://schemas.microsoft.com/office/powerpoint/2010/main" val="231097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1697" y="2343149"/>
            <a:ext cx="4901784" cy="3583309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98989"/>
              </a:buClr>
              <a:buFont typeface="Wingdings" pitchFamily="2" charset="2"/>
              <a:buChar char="§"/>
            </a:pPr>
            <a:r>
              <a:rPr lang="hr-HR" sz="1800" dirty="0">
                <a:solidFill>
                  <a:srgbClr val="748187"/>
                </a:solidFill>
                <a:ea typeface="Open Sans" panose="020B0606030504020204" pitchFamily="34" charset="0"/>
              </a:rPr>
              <a:t>Rezultati vanjskog vrednovanja škola u projektu (studeni 2016.):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98989"/>
              </a:buClr>
              <a:buFont typeface="Wingdings" pitchFamily="2" charset="2"/>
              <a:buChar char="§"/>
            </a:pPr>
            <a:r>
              <a:rPr lang="hr-HR" sz="1800" dirty="0">
                <a:solidFill>
                  <a:srgbClr val="FF93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82 % digitalne početnice</a:t>
            </a:r>
          </a:p>
          <a:p>
            <a:pPr marL="800100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98989"/>
              </a:buClr>
              <a:buFont typeface="Wingdings" pitchFamily="2" charset="2"/>
              <a:buChar char="§"/>
            </a:pPr>
            <a:r>
              <a:rPr lang="hr-HR" sz="1800" dirty="0">
                <a:solidFill>
                  <a:srgbClr val="FF93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18 % digitalno osposobljene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98989"/>
              </a:buClr>
              <a:buFont typeface="Wingdings" pitchFamily="2" charset="2"/>
              <a:buChar char="§"/>
            </a:pPr>
            <a:r>
              <a:rPr lang="hr-HR" sz="1800" dirty="0">
                <a:solidFill>
                  <a:srgbClr val="748187"/>
                </a:solidFill>
                <a:ea typeface="Open Sans" panose="020B0606030504020204" pitchFamily="34" charset="0"/>
              </a:rPr>
              <a:t>Završno vanjsko vrednovanje je u tijeku</a:t>
            </a:r>
          </a:p>
          <a:p>
            <a:endParaRPr lang="hr-HR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hr-H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05C64A-8EF1-FA4F-9653-DA5A6066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87" y="1325521"/>
            <a:ext cx="10515600" cy="528136"/>
          </a:xfrm>
        </p:spPr>
        <p:txBody>
          <a:bodyPr>
            <a:normAutofit fontScale="90000"/>
          </a:bodyPr>
          <a:lstStyle/>
          <a:p>
            <a:r>
              <a:rPr lang="hr-BA" dirty="0"/>
              <a:t>HRVATSKE ŠKOLE SU DIGITALNE POČETNICE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B6A714-BD65-574D-99D5-C30469AF55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22"/>
          <a:stretch/>
        </p:blipFill>
        <p:spPr>
          <a:xfrm>
            <a:off x="7478038" y="1910769"/>
            <a:ext cx="3692949" cy="469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0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F05C64A-8EF1-FA4F-9653-DA5A6066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87" y="1325521"/>
            <a:ext cx="10515600" cy="528136"/>
          </a:xfrm>
        </p:spPr>
        <p:txBody>
          <a:bodyPr>
            <a:normAutofit fontScale="90000"/>
          </a:bodyPr>
          <a:lstStyle/>
          <a:p>
            <a:r>
              <a:rPr lang="hr-BA" dirty="0"/>
              <a:t>POKAZATELJI USPJEŠNOSTI PILOT PROJEKTA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1A96C03-FEE9-1F40-8470-FC477B053D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107137"/>
              </p:ext>
            </p:extLst>
          </p:nvPr>
        </p:nvGraphicFramePr>
        <p:xfrm>
          <a:off x="2141394" y="1680159"/>
          <a:ext cx="8128000" cy="405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650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16" y="1539561"/>
            <a:ext cx="3996504" cy="20924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BA" sz="2000" dirty="0">
                <a:solidFill>
                  <a:srgbClr val="748187"/>
                </a:solidFill>
                <a:ea typeface="+mn-ea"/>
              </a:rPr>
              <a:t>Osiguravanje boljih uvjeta za rad: suvremena IKT infrastruktura, oprema, sadržaji i usluge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0A0A8A-2AB3-FE4B-BCCC-1FB4500236AD}"/>
              </a:ext>
            </a:extLst>
          </p:cNvPr>
          <p:cNvGrpSpPr/>
          <p:nvPr/>
        </p:nvGrpSpPr>
        <p:grpSpPr>
          <a:xfrm>
            <a:off x="4235788" y="839449"/>
            <a:ext cx="7434963" cy="4661941"/>
            <a:chOff x="3777680" y="839449"/>
            <a:chExt cx="7434963" cy="4661941"/>
          </a:xfrm>
        </p:grpSpPr>
        <p:graphicFrame>
          <p:nvGraphicFramePr>
            <p:cNvPr id="5" name="Diagram 4">
              <a:extLst>
                <a:ext uri="{FF2B5EF4-FFF2-40B4-BE49-F238E27FC236}">
                  <a16:creationId xmlns:a16="http://schemas.microsoft.com/office/drawing/2014/main" id="{0836A934-9E06-9042-B573-9568E87E7D5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04785911"/>
                </p:ext>
              </p:extLst>
            </p:nvPr>
          </p:nvGraphicFramePr>
          <p:xfrm>
            <a:off x="3777680" y="839449"/>
            <a:ext cx="7434963" cy="46619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A3A127-CB0D-AC4C-866E-34BB690054F9}"/>
                </a:ext>
              </a:extLst>
            </p:cNvPr>
            <p:cNvSpPr txBox="1"/>
            <p:nvPr/>
          </p:nvSpPr>
          <p:spPr>
            <a:xfrm>
              <a:off x="5621312" y="1101860"/>
              <a:ext cx="54414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rgbClr val="7481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Lokalne bežične mreže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184693-6C84-3344-8497-8F7013E3BC37}"/>
                </a:ext>
              </a:extLst>
            </p:cNvPr>
            <p:cNvSpPr txBox="1"/>
            <p:nvPr/>
          </p:nvSpPr>
          <p:spPr>
            <a:xfrm>
              <a:off x="5625805" y="1928836"/>
              <a:ext cx="54369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rgbClr val="7481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Oprema za učionice, nastavnike, ravnatelje i administrativno osoblje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AD1AAF9-7BBF-AE4F-988F-5CD01788CF50}"/>
                </a:ext>
              </a:extLst>
            </p:cNvPr>
            <p:cNvSpPr txBox="1"/>
            <p:nvPr/>
          </p:nvSpPr>
          <p:spPr>
            <a:xfrm>
              <a:off x="5621312" y="3811727"/>
              <a:ext cx="5441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rgbClr val="7481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Materijali za učenje i poučavanje: DOS, e-Laboratorij, scenariji poučavanja, e-Lektire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572DF9-3616-EA49-84C1-6189CBB4B64F}"/>
                </a:ext>
              </a:extLst>
            </p:cNvPr>
            <p:cNvSpPr txBox="1"/>
            <p:nvPr/>
          </p:nvSpPr>
          <p:spPr>
            <a:xfrm>
              <a:off x="5621312" y="2856586"/>
              <a:ext cx="5441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rgbClr val="7481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Edukacija nastavnika i tehničkog osoblja, uspostava regionalnih obrazovnih centara (ROC)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12827B-1B38-3B44-A807-E4E94C7D7C0D}"/>
                </a:ext>
              </a:extLst>
            </p:cNvPr>
            <p:cNvSpPr txBox="1"/>
            <p:nvPr/>
          </p:nvSpPr>
          <p:spPr>
            <a:xfrm>
              <a:off x="5621312" y="4758312"/>
              <a:ext cx="5441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rgbClr val="7481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e-Usluge: </a:t>
              </a:r>
              <a:r>
                <a:rPr lang="hr-HR" dirty="0" err="1">
                  <a:solidFill>
                    <a:srgbClr val="7481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Edutorij</a:t>
              </a:r>
              <a:r>
                <a:rPr lang="hr-HR" dirty="0">
                  <a:solidFill>
                    <a:srgbClr val="74818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EMA, CMS, SIPU, Sustav za analitike učenja i organizacije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5578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E076FE-B345-EE45-B13F-5C234290A0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7339" y="1377212"/>
            <a:ext cx="5291382" cy="2942540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B18303AD-C022-B540-AB89-F9268CF9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87" y="1325521"/>
            <a:ext cx="10515600" cy="528136"/>
          </a:xfrm>
        </p:spPr>
        <p:txBody>
          <a:bodyPr>
            <a:normAutofit fontScale="90000"/>
          </a:bodyPr>
          <a:lstStyle/>
          <a:p>
            <a:r>
              <a:rPr lang="hr-HR" dirty="0"/>
              <a:t>PRIMJERI E-USLUGA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2D7ED-5B31-BD49-92DE-91AD6DF45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2" y="2997047"/>
            <a:ext cx="5507381" cy="248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A0E7C8-512C-F540-B45B-BCB8822960F0}"/>
              </a:ext>
            </a:extLst>
          </p:cNvPr>
          <p:cNvSpPr/>
          <p:nvPr/>
        </p:nvSpPr>
        <p:spPr>
          <a:xfrm>
            <a:off x="8580764" y="4371443"/>
            <a:ext cx="261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hr-HR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hr-HR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ema.e-skole.hr</a:t>
            </a:r>
            <a:r>
              <a:rPr lang="hr-HR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EB7197-42DC-CA46-91A2-838E82B8EDB9}"/>
              </a:ext>
            </a:extLst>
          </p:cNvPr>
          <p:cNvSpPr/>
          <p:nvPr/>
        </p:nvSpPr>
        <p:spPr>
          <a:xfrm>
            <a:off x="950202" y="2532706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hr-HR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hr-HR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edutorij.e-skole.hr</a:t>
            </a:r>
            <a:r>
              <a:rPr lang="hr-HR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59218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B18303AD-C022-B540-AB89-F9268CF9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87" y="1325521"/>
            <a:ext cx="10515600" cy="528136"/>
          </a:xfrm>
        </p:spPr>
        <p:txBody>
          <a:bodyPr>
            <a:normAutofit fontScale="90000"/>
          </a:bodyPr>
          <a:lstStyle/>
          <a:p>
            <a:r>
              <a:rPr lang="hr-HR" dirty="0"/>
              <a:t>PRIMJERI E-SADRŽAJA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DC65B11-57FE-0043-B8EF-3B0D9E7FF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7020" y="2153392"/>
            <a:ext cx="5664225" cy="323173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3637A3-C574-154F-A0C3-777A8F60C6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22" y="2153392"/>
            <a:ext cx="3658787" cy="2104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3FD57B-D24E-9640-A197-BF2FA51FF1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314" y="3641835"/>
            <a:ext cx="3937543" cy="2204988"/>
          </a:xfrm>
          <a:prstGeom prst="rect">
            <a:avLst/>
          </a:prstGeom>
          <a:ln w="34925">
            <a:noFill/>
            <a:prstDash val="sysDash"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BDD97B-0378-334E-B0EC-D2857446EFB3}"/>
              </a:ext>
            </a:extLst>
          </p:cNvPr>
          <p:cNvSpPr/>
          <p:nvPr/>
        </p:nvSpPr>
        <p:spPr>
          <a:xfrm>
            <a:off x="8047913" y="5277419"/>
            <a:ext cx="36856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hr-HR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://scenariji-</a:t>
            </a:r>
            <a:r>
              <a:rPr lang="hr-HR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poucavanja.e</a:t>
            </a:r>
            <a:r>
              <a:rPr lang="hr-HR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r-HR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skole.hr</a:t>
            </a:r>
            <a:r>
              <a:rPr lang="hr-HR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A4F3B9-01C2-B149-8E50-BDD2E8122042}"/>
              </a:ext>
            </a:extLst>
          </p:cNvPr>
          <p:cNvSpPr/>
          <p:nvPr/>
        </p:nvSpPr>
        <p:spPr>
          <a:xfrm>
            <a:off x="3387624" y="5846823"/>
            <a:ext cx="270939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hr-HR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http://e-</a:t>
            </a:r>
            <a:r>
              <a:rPr lang="hr-HR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laboratorij.carnet.hr</a:t>
            </a:r>
            <a:r>
              <a:rPr lang="hr-HR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FF274-1B82-AB4F-AB00-8A441C87CAD5}"/>
              </a:ext>
            </a:extLst>
          </p:cNvPr>
          <p:cNvSpPr/>
          <p:nvPr/>
        </p:nvSpPr>
        <p:spPr>
          <a:xfrm>
            <a:off x="1104787" y="1984115"/>
            <a:ext cx="4565673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hr-HR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hr-HR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hr-HR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edutorij.e-skole.hr</a:t>
            </a:r>
            <a:r>
              <a:rPr lang="hr-HR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r-HR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hr-HR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r-HR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hr-HR" sz="16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r-HR" sz="16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dos-eskole</a:t>
            </a:r>
            <a:endParaRPr lang="hr-HR" sz="16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57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678</Words>
  <Application>Microsoft Macintosh PowerPoint</Application>
  <PresentationFormat>Widescreen</PresentationFormat>
  <Paragraphs>117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Wingdings</vt:lpstr>
      <vt:lpstr>Office Theme</vt:lpstr>
      <vt:lpstr>PowerPoint Presentation</vt:lpstr>
      <vt:lpstr>CILJ: DIGITALNO ZRELE ŠKOLE</vt:lpstr>
      <vt:lpstr>E-ŠKOLE: USPOSTAVA SUSTAVA RAZVOJA DIGITALNO ZRELIH ŠKOLA (PILOT PROJEKT)</vt:lpstr>
      <vt:lpstr>KROZ PROJEKT PROVODIMO:</vt:lpstr>
      <vt:lpstr>HRVATSKE ŠKOLE SU DIGITALNE POČETNICE</vt:lpstr>
      <vt:lpstr>POKAZATELJI USPJEŠNOSTI PILOT PROJEKTA</vt:lpstr>
      <vt:lpstr>Osiguravanje boljih uvjeta za rad: suvremena IKT infrastruktura, oprema, sadržaji i usluge</vt:lpstr>
      <vt:lpstr>PRIMJERI E-USLUGA</vt:lpstr>
      <vt:lpstr>PRIMJERI E-SADRŽAJA</vt:lpstr>
      <vt:lpstr>PREDNOSTI ZA RAVNATELJE</vt:lpstr>
      <vt:lpstr>PREDNOSTI ZA NASTAVNIKE</vt:lpstr>
      <vt:lpstr>PREDNOSTI ZA UČENIKE I RODITELJE</vt:lpstr>
      <vt:lpstr>PRIMJERI E-ŠKOLA</vt:lpstr>
      <vt:lpstr>DOBRE PRAKSE</vt:lpstr>
      <vt:lpstr>UKUPNO SMO OSIGURALI</vt:lpstr>
      <vt:lpstr>DO KRAJA PILOT PROJEKTA…</vt:lpstr>
      <vt:lpstr>DRUGA FAZA: VELIKI PROJEKT</vt:lpstr>
      <vt:lpstr>PowerPoint Presentation</vt:lpstr>
    </vt:vector>
  </TitlesOfParts>
  <Manager/>
  <Company>Demode d.o.o.</Company>
  <LinksUpToDate>false</LinksUpToDate>
  <SharedDoc>false</SharedDoc>
  <HyperlinkBase/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Marin Rajčić</dc:creator>
  <cp:keywords/>
  <dc:description/>
  <cp:lastModifiedBy>Andrijana Prskalo</cp:lastModifiedBy>
  <cp:revision>93</cp:revision>
  <dcterms:created xsi:type="dcterms:W3CDTF">2016-10-22T08:15:43Z</dcterms:created>
  <dcterms:modified xsi:type="dcterms:W3CDTF">2018-03-21T23:29:15Z</dcterms:modified>
  <cp:category/>
</cp:coreProperties>
</file>